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67" r:id="rId8"/>
    <p:sldId id="258" r:id="rId9"/>
    <p:sldId id="293" r:id="rId10"/>
    <p:sldId id="274" r:id="rId11"/>
    <p:sldId id="277" r:id="rId12"/>
    <p:sldId id="282" r:id="rId13"/>
    <p:sldId id="275" r:id="rId14"/>
    <p:sldId id="276" r:id="rId15"/>
    <p:sldId id="278" r:id="rId16"/>
    <p:sldId id="281" r:id="rId17"/>
    <p:sldId id="284" r:id="rId18"/>
    <p:sldId id="279" r:id="rId19"/>
    <p:sldId id="280" r:id="rId20"/>
    <p:sldId id="285" r:id="rId21"/>
    <p:sldId id="286" r:id="rId22"/>
    <p:sldId id="283" r:id="rId23"/>
    <p:sldId id="287" r:id="rId24"/>
    <p:sldId id="288" r:id="rId25"/>
    <p:sldId id="289" r:id="rId26"/>
    <p:sldId id="290" r:id="rId27"/>
    <p:sldId id="291" r:id="rId28"/>
    <p:sldId id="292" r:id="rId29"/>
    <p:sldId id="26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EDE"/>
    <a:srgbClr val="CD700D"/>
    <a:srgbClr val="595959"/>
    <a:srgbClr val="4472C4"/>
    <a:srgbClr val="D1D1DA"/>
    <a:srgbClr val="F6FD75"/>
    <a:srgbClr val="5D5B5B"/>
    <a:srgbClr val="131D29"/>
    <a:srgbClr val="F29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6008-B107-02CC-254C-D57001C3C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BC7616-8CDE-1A22-C5F8-FC07B0D92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824302-9364-6FE5-2B94-B94B97A7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A60C9-5E1C-60DA-FCE5-95BC41E8A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21DB-7655-8719-2A49-D3158C35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61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D943A-F98F-73B3-7C16-8C8F93C0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7C4895-7A0C-BEE1-C4AB-B524469C2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B3E41-DBB8-3800-F76B-D3364A323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B2925-DC67-2FD6-4A80-C9CDB5A0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FE1-E74B-D1DE-5E70-D067A45EA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0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99E06B-784E-DBEF-4555-D36EB61B7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7DF117-7485-046F-DAF7-301EF1520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9D6A9-D78A-725C-3589-1A3251EF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7D727-3188-3217-0791-745FAC80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91D8D-0CD7-1D6E-C813-4CF7B2CB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11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E301B-FC68-C81A-182C-9621632C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8DF5C0-470B-FC80-1BDD-0F030F5B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781C3-C1C7-F568-A7D1-903D4C6E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F83513-C9A8-293A-ED18-A5CB624F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5D3549-01E3-4C7C-64B6-A716A187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31A5D4-0DDD-E4DA-BFA9-6EF6581D2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73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1D59B-6FD2-0417-134E-1053E9D9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B66F8-C116-9782-EE92-BBAA28B87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AE268-AAF2-B891-FBFF-039D64B8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0D521-EF2E-D165-BDC6-23A077DE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3BE7B-AC5D-C902-7030-C98B4F0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DA86F-9C41-1B2F-8C17-4CB89066FE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F0A793-CD29-CF60-69DF-5696DD2DD728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2AD5C-4AE9-F4B3-BD50-740B0CD438AB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0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DD74A-91FB-67A9-D91F-8C06ED14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F717F-2BAA-C577-C212-D5CFB64C9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9D4DFF-C393-7AF5-55C7-554A27AC3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6CCE7C-11EC-67B8-78E0-EF2E5C31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3E3BF0-9D17-5093-EC11-8CEA95F3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BCB06-8783-7566-F8F6-E7DD4CC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C3E6C0-E1BC-279B-5DF7-9FED68F6F9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337106-4709-E93F-706A-AF5A461224DC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59559-B6EB-16C6-91EF-49346F5DBD0B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9A29A31-5212-8B85-CD96-A92921011170}"/>
              </a:ext>
            </a:extLst>
          </p:cNvPr>
          <p:cNvSpPr/>
          <p:nvPr userDrawn="1"/>
        </p:nvSpPr>
        <p:spPr>
          <a:xfrm>
            <a:off x="1212398" y="1334293"/>
            <a:ext cx="2514600" cy="21844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6CA9E88-020C-23EB-573D-76A0E847141B}"/>
              </a:ext>
            </a:extLst>
          </p:cNvPr>
          <p:cNvSpPr/>
          <p:nvPr userDrawn="1"/>
        </p:nvSpPr>
        <p:spPr>
          <a:xfrm>
            <a:off x="8503100" y="1328493"/>
            <a:ext cx="2514600" cy="21844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32ADC9E-CC6F-BB4F-95FF-E7CA5F36DB4C}"/>
              </a:ext>
            </a:extLst>
          </p:cNvPr>
          <p:cNvSpPr/>
          <p:nvPr userDrawn="1"/>
        </p:nvSpPr>
        <p:spPr>
          <a:xfrm>
            <a:off x="4903100" y="1334293"/>
            <a:ext cx="2514600" cy="21844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F16F4E0-8C02-959E-4E02-9D5F942F2C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698" y="1328493"/>
            <a:ext cx="2628000" cy="2196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ko-KR" altLang="en-US"/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3C42B8CF-3548-BBB8-4A85-F47D24563E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46400" y="1328493"/>
            <a:ext cx="2628000" cy="2196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ko-KR" altLang="en-US"/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0DFD7EA7-D25F-86F1-649B-2664F8BF01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46400" y="1322693"/>
            <a:ext cx="2628000" cy="2196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DA61FC-1A64-FE2A-9B42-78B7F3C4CC73}"/>
              </a:ext>
            </a:extLst>
          </p:cNvPr>
          <p:cNvSpPr/>
          <p:nvPr userDrawn="1"/>
        </p:nvSpPr>
        <p:spPr>
          <a:xfrm>
            <a:off x="6477000" y="1690688"/>
            <a:ext cx="7493000" cy="698341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BD4649-7328-D8A2-7283-69A26B229029}"/>
              </a:ext>
            </a:extLst>
          </p:cNvPr>
          <p:cNvSpPr/>
          <p:nvPr userDrawn="1"/>
        </p:nvSpPr>
        <p:spPr>
          <a:xfrm>
            <a:off x="4565650" y="5167312"/>
            <a:ext cx="3746500" cy="349170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37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895FB-94D7-8965-A771-06EB4266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295F47-8F2F-6BF6-F0D8-C955C075E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05A294-808F-0314-7F1D-1CCF191E1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FB1687-BE31-300E-AEF5-AD667F757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BF3B99-7FD7-23E5-7034-702F0065C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960921-FA06-07EE-829D-824D25E8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BE5DD9-7F02-155C-A136-A9B50337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7DF81E-682F-DC83-0258-813F4635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F2A679-D227-1E5B-574A-F5F4BF2D3B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DA208B-7CB9-3470-A1D9-904BEEB89891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EC231B-2217-5846-6882-C481A0FE363B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8B23A-85BD-24EB-CC73-764EBBD3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6BF11B-670F-EFF0-7294-17E6FC1F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4A0FE1-B897-8C5C-3571-10D6573E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B8F6C2-A202-6148-ED9B-934E4F2B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6B3EF3-196A-9BD9-F8D9-64C3D055E8D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65F038-D5AB-D6AD-1265-43D5CF19D266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746FC6-B96B-79CB-92A8-DD6BA1104A48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4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39AA5A-4B5D-C8EA-0782-B3F39D39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F08C48-E791-CC36-F5CF-9CD73493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5A0CA8-9151-2395-098B-C90130C2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5F699-3E3D-7D7E-01BF-2759B759C1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527F4D-18BD-8BE2-FE18-3075EB4EDC6D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43DBB0-7087-D6CE-8043-3DD6CC8AEB41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88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9FFDA-41D4-7D19-F139-64AA269A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753DC-890B-65D8-C97F-3025C78D8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A42B5D-B7BA-5F9E-ED0B-20176F41D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670D3-E0A8-851D-B720-61933E4D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021990-2DD7-7AB6-A5BB-B5E3237E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1170A4-07C7-AEE0-5F6E-B001FD44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49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77500-B93E-3D87-E83E-1FD77D92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FC74BC-DF9A-1E46-8BDD-092A5396A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AAB7EE-F0FE-D687-C529-174FD32C8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F1FEA-9373-3293-20E9-FBB59978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3DA966-A1A7-BBEF-D6D2-3E8C6515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19409-4B3E-59D4-A1E8-B939DE15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6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BD3770-074D-B866-9B8E-7E2A8F32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8C7FA6-F329-1FC0-4272-BF81866B5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5826F-1E8D-7B2A-61FA-CC5456B5E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067EB-EF5C-EFC4-F2C0-FC5AFF744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144E9-5F9B-9075-51CC-1F2238008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85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bootstrap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55561A4-BA07-8A38-53AD-6A65B4F4C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D3769C-5EC9-6037-9866-AFD64CB13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7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7D75A6-2042-DC26-879B-89EB57B887F3}"/>
              </a:ext>
            </a:extLst>
          </p:cNvPr>
          <p:cNvSpPr/>
          <p:nvPr/>
        </p:nvSpPr>
        <p:spPr>
          <a:xfrm>
            <a:off x="7169124" y="3233057"/>
            <a:ext cx="391886" cy="391886"/>
          </a:xfrm>
          <a:prstGeom prst="ellipse">
            <a:avLst/>
          </a:prstGeom>
          <a:gradFill flip="none" rotWithShape="1">
            <a:gsLst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33FB4D-D382-5FFA-4B61-E53824792BAF}"/>
              </a:ext>
            </a:extLst>
          </p:cNvPr>
          <p:cNvSpPr/>
          <p:nvPr/>
        </p:nvSpPr>
        <p:spPr>
          <a:xfrm>
            <a:off x="11389567" y="2205063"/>
            <a:ext cx="391886" cy="391886"/>
          </a:xfrm>
          <a:prstGeom prst="ellipse">
            <a:avLst/>
          </a:prstGeom>
          <a:gradFill flip="none" rotWithShape="1">
            <a:gsLst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0307443-D551-6D9D-9B3E-EF5B40C38BCF}"/>
              </a:ext>
            </a:extLst>
          </p:cNvPr>
          <p:cNvCxnSpPr>
            <a:cxnSpLocks/>
          </p:cNvCxnSpPr>
          <p:nvPr/>
        </p:nvCxnSpPr>
        <p:spPr>
          <a:xfrm>
            <a:off x="410547" y="2705877"/>
            <a:ext cx="113709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DD3086-1DA2-1D35-938B-E432DBE82E0D}"/>
              </a:ext>
            </a:extLst>
          </p:cNvPr>
          <p:cNvSpPr txBox="1"/>
          <p:nvPr/>
        </p:nvSpPr>
        <p:spPr>
          <a:xfrm>
            <a:off x="410547" y="2728566"/>
            <a:ext cx="4250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ELTEIR PROJECT</a:t>
            </a:r>
            <a:endParaRPr lang="ko-KR" altLang="en-US" sz="4400" dirty="0">
              <a:solidFill>
                <a:schemeClr val="accent6">
                  <a:lumMod val="20000"/>
                  <a:lumOff val="8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6211EC-8E8A-5BBE-1EF4-F422E8824B0F}"/>
              </a:ext>
            </a:extLst>
          </p:cNvPr>
          <p:cNvSpPr txBox="1"/>
          <p:nvPr/>
        </p:nvSpPr>
        <p:spPr>
          <a:xfrm>
            <a:off x="452506" y="3498007"/>
            <a:ext cx="2690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Computer Parts Store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3F73F9FA-39E8-9E78-A5EA-B4D03A699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567" y="6112955"/>
            <a:ext cx="638814" cy="533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AB4AD-7140-CED2-E635-5FD9C52BA071}"/>
              </a:ext>
            </a:extLst>
          </p:cNvPr>
          <p:cNvSpPr txBox="1"/>
          <p:nvPr/>
        </p:nvSpPr>
        <p:spPr>
          <a:xfrm>
            <a:off x="410547" y="5671572"/>
            <a:ext cx="1282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B. G Jeon</a:t>
            </a:r>
          </a:p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G. S Park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54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C6D500-40EA-78FD-9755-6FE32117010B}"/>
              </a:ext>
            </a:extLst>
          </p:cNvPr>
          <p:cNvSpPr txBox="1"/>
          <p:nvPr/>
        </p:nvSpPr>
        <p:spPr>
          <a:xfrm>
            <a:off x="451764" y="7984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206A9E-7F8F-3181-341E-4A6090EB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06" y="603060"/>
            <a:ext cx="1119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1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305A3C-F127-52E2-E8B9-626E73C6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93" y="219075"/>
            <a:ext cx="8134350" cy="6638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CFB6A-2961-E1FF-F3B5-684F804BF90D}"/>
              </a:ext>
            </a:extLst>
          </p:cNvPr>
          <p:cNvSpPr txBox="1"/>
          <p:nvPr/>
        </p:nvSpPr>
        <p:spPr>
          <a:xfrm>
            <a:off x="451764" y="798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8378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A7C84B-BA4C-3C7B-E22C-3EDE94EF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58" y="794683"/>
            <a:ext cx="9844298" cy="6063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FFA89-EDE9-83C4-880B-06E79FE34895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검색</a:t>
            </a:r>
          </a:p>
        </p:txBody>
      </p:sp>
    </p:spTree>
    <p:extLst>
      <p:ext uri="{BB962C8B-B14F-4D97-AF65-F5344CB8AC3E}">
        <p14:creationId xmlns:p14="http://schemas.microsoft.com/office/powerpoint/2010/main" val="146786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ED266C-328E-F28D-36FE-ABD119DF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34" y="700139"/>
            <a:ext cx="110368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1D1459-682F-1AC2-C558-2557B3005EB4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목록</a:t>
            </a:r>
          </a:p>
        </p:txBody>
      </p:sp>
    </p:spTree>
    <p:extLst>
      <p:ext uri="{BB962C8B-B14F-4D97-AF65-F5344CB8AC3E}">
        <p14:creationId xmlns:p14="http://schemas.microsoft.com/office/powerpoint/2010/main" val="1307974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65951-2728-FF5D-73F3-22DE3B01D609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상세보기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DCEB33-85C4-9674-746F-5A838FFF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881" y="0"/>
            <a:ext cx="8192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4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C56B2B-AB24-EA0E-C330-58B7CC64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197"/>
            <a:ext cx="12192000" cy="4849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98EA0D-96E5-BC8D-C052-5112A709FB38}"/>
              </a:ext>
            </a:extLst>
          </p:cNvPr>
          <p:cNvSpPr txBox="1"/>
          <p:nvPr/>
        </p:nvSpPr>
        <p:spPr>
          <a:xfrm>
            <a:off x="451764" y="798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장바구니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41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350716-19A1-8054-4BF9-299EA9BEE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842"/>
            <a:ext cx="12192000" cy="6464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2EFB8-6A60-D5AD-1EF0-68F844752915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주문 하기</a:t>
            </a:r>
          </a:p>
        </p:txBody>
      </p:sp>
    </p:spTree>
    <p:extLst>
      <p:ext uri="{BB962C8B-B14F-4D97-AF65-F5344CB8AC3E}">
        <p14:creationId xmlns:p14="http://schemas.microsoft.com/office/powerpoint/2010/main" val="293762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8CAFA6-81D9-662B-BBE5-65707AC9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891"/>
            <a:ext cx="12192000" cy="4048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493A7-A9AD-6471-1925-EDF6E7F38AFC}"/>
              </a:ext>
            </a:extLst>
          </p:cNvPr>
          <p:cNvSpPr txBox="1"/>
          <p:nvPr/>
        </p:nvSpPr>
        <p:spPr>
          <a:xfrm>
            <a:off x="451764" y="798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입금확인</a:t>
            </a:r>
          </a:p>
        </p:txBody>
      </p:sp>
    </p:spTree>
    <p:extLst>
      <p:ext uri="{BB962C8B-B14F-4D97-AF65-F5344CB8AC3E}">
        <p14:creationId xmlns:p14="http://schemas.microsoft.com/office/powerpoint/2010/main" val="4133349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29350C-3BC7-014D-4826-88168454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867"/>
            <a:ext cx="12192000" cy="4962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949214-F5DC-47F6-5AAD-AB3CE1B997FA}"/>
              </a:ext>
            </a:extLst>
          </p:cNvPr>
          <p:cNvSpPr txBox="1"/>
          <p:nvPr/>
        </p:nvSpPr>
        <p:spPr>
          <a:xfrm>
            <a:off x="451764" y="798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결제완료</a:t>
            </a:r>
          </a:p>
        </p:txBody>
      </p:sp>
    </p:spTree>
    <p:extLst>
      <p:ext uri="{BB962C8B-B14F-4D97-AF65-F5344CB8AC3E}">
        <p14:creationId xmlns:p14="http://schemas.microsoft.com/office/powerpoint/2010/main" val="3390368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FA4D07-B567-66BF-A086-E84E2B66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885"/>
            <a:ext cx="12192000" cy="32322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DED156-4239-B2E0-03B2-A89378B19167}"/>
              </a:ext>
            </a:extLst>
          </p:cNvPr>
          <p:cNvSpPr txBox="1"/>
          <p:nvPr/>
        </p:nvSpPr>
        <p:spPr>
          <a:xfrm>
            <a:off x="451764" y="79840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Q&amp;A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75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바둑판식이(가) 표시된 사진&#10;&#10;자동 생성된 설명">
            <a:extLst>
              <a:ext uri="{FF2B5EF4-FFF2-40B4-BE49-F238E27FC236}">
                <a16:creationId xmlns:a16="http://schemas.microsoft.com/office/drawing/2014/main" id="{66B7FBDD-F5F5-AD1A-C827-EB831B2FA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3" y="4152900"/>
            <a:ext cx="4809067" cy="2705100"/>
          </a:xfrm>
          <a:prstGeom prst="rect">
            <a:avLst/>
          </a:prstGeom>
        </p:spPr>
      </p:pic>
      <p:pic>
        <p:nvPicPr>
          <p:cNvPr id="7" name="그림 6" descr="오렌지, 소파이(가) 표시된 사진&#10;&#10;자동 생성된 설명">
            <a:extLst>
              <a:ext uri="{FF2B5EF4-FFF2-40B4-BE49-F238E27FC236}">
                <a16:creationId xmlns:a16="http://schemas.microsoft.com/office/drawing/2014/main" id="{5376592E-2025-C73F-116C-D7921BBF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3" y="2541984"/>
            <a:ext cx="2432213" cy="1458517"/>
          </a:xfrm>
          <a:prstGeom prst="rect">
            <a:avLst/>
          </a:prstGeom>
        </p:spPr>
      </p:pic>
      <p:pic>
        <p:nvPicPr>
          <p:cNvPr id="9" name="그림 8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A3E7DCE2-6F54-0331-D7E7-21E31AE46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975" y="2541984"/>
            <a:ext cx="2185025" cy="1451420"/>
          </a:xfrm>
          <a:prstGeom prst="rect">
            <a:avLst/>
          </a:prstGeom>
        </p:spPr>
      </p:pic>
      <p:pic>
        <p:nvPicPr>
          <p:cNvPr id="11" name="그림 10" descr="벽, 바닥, 실내, 노란색이(가) 표시된 사진&#10;&#10;자동 생성된 설명">
            <a:extLst>
              <a:ext uri="{FF2B5EF4-FFF2-40B4-BE49-F238E27FC236}">
                <a16:creationId xmlns:a16="http://schemas.microsoft.com/office/drawing/2014/main" id="{890E9E8D-2ED5-2C1E-08EC-4ADE3BA0B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3" y="0"/>
            <a:ext cx="4809068" cy="24074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531CBA-58CD-E40D-F6BA-BB5FD248E3B1}"/>
              </a:ext>
            </a:extLst>
          </p:cNvPr>
          <p:cNvSpPr/>
          <p:nvPr/>
        </p:nvSpPr>
        <p:spPr>
          <a:xfrm>
            <a:off x="0" y="109220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982D2D-D3E9-D3EE-5444-E20A86A1402B}"/>
              </a:ext>
            </a:extLst>
          </p:cNvPr>
          <p:cNvSpPr/>
          <p:nvPr/>
        </p:nvSpPr>
        <p:spPr>
          <a:xfrm>
            <a:off x="215900" y="109220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895123-C10F-80B9-8EBE-F09FB0C97697}"/>
              </a:ext>
            </a:extLst>
          </p:cNvPr>
          <p:cNvSpPr/>
          <p:nvPr/>
        </p:nvSpPr>
        <p:spPr>
          <a:xfrm>
            <a:off x="431799" y="1092200"/>
            <a:ext cx="6951133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5E4E8-B1BC-4F5A-C293-1C94273090A0}"/>
              </a:ext>
            </a:extLst>
          </p:cNvPr>
          <p:cNvSpPr txBox="1"/>
          <p:nvPr/>
        </p:nvSpPr>
        <p:spPr>
          <a:xfrm>
            <a:off x="485007" y="1196945"/>
            <a:ext cx="3437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TABLE OF CONTENTS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AF220-2C4A-008B-BD2C-D0471CF65A09}"/>
              </a:ext>
            </a:extLst>
          </p:cNvPr>
          <p:cNvSpPr txBox="1"/>
          <p:nvPr/>
        </p:nvSpPr>
        <p:spPr>
          <a:xfrm>
            <a:off x="696374" y="3171043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B93D5B-B935-AEAE-FF28-5D5EBF9F99CB}"/>
              </a:ext>
            </a:extLst>
          </p:cNvPr>
          <p:cNvSpPr txBox="1"/>
          <p:nvPr/>
        </p:nvSpPr>
        <p:spPr>
          <a:xfrm>
            <a:off x="696374" y="4307934"/>
            <a:ext cx="1031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C98B1-DCAD-D1C9-23FA-B1FFA48C6A39}"/>
              </a:ext>
            </a:extLst>
          </p:cNvPr>
          <p:cNvSpPr txBox="1"/>
          <p:nvPr/>
        </p:nvSpPr>
        <p:spPr>
          <a:xfrm>
            <a:off x="696374" y="5609924"/>
            <a:ext cx="104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9809F7-5799-0F1F-F967-887C43288070}"/>
              </a:ext>
            </a:extLst>
          </p:cNvPr>
          <p:cNvSpPr txBox="1"/>
          <p:nvPr/>
        </p:nvSpPr>
        <p:spPr>
          <a:xfrm>
            <a:off x="1937664" y="21880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470363-B94E-6C3C-D67D-499FAA85F5C9}"/>
              </a:ext>
            </a:extLst>
          </p:cNvPr>
          <p:cNvSpPr txBox="1"/>
          <p:nvPr/>
        </p:nvSpPr>
        <p:spPr>
          <a:xfrm>
            <a:off x="1937664" y="337996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9DD14B-12D5-3883-7EFF-900EF2793D58}"/>
              </a:ext>
            </a:extLst>
          </p:cNvPr>
          <p:cNvSpPr txBox="1"/>
          <p:nvPr/>
        </p:nvSpPr>
        <p:spPr>
          <a:xfrm>
            <a:off x="1937664" y="4571888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4EFAD4-E808-DFA3-F56A-C1C23CCD5CCF}"/>
              </a:ext>
            </a:extLst>
          </p:cNvPr>
          <p:cNvSpPr txBox="1"/>
          <p:nvPr/>
        </p:nvSpPr>
        <p:spPr>
          <a:xfrm>
            <a:off x="1937664" y="576381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 상세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018C5-DB6C-E4D4-DC5C-A71400D083B7}"/>
              </a:ext>
            </a:extLst>
          </p:cNvPr>
          <p:cNvSpPr txBox="1"/>
          <p:nvPr/>
        </p:nvSpPr>
        <p:spPr>
          <a:xfrm>
            <a:off x="696374" y="2068048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434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CE3EE-6CB8-575E-6273-64345A47BC5E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54385-A97D-4E56-E49D-81170CC4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" y="1948102"/>
            <a:ext cx="12192000" cy="4830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8EDB3A-9277-1490-6726-F6A2695B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305" y="0"/>
            <a:ext cx="1762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54C3C8-D66D-3924-B9D4-D0E0288A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038225"/>
            <a:ext cx="11487150" cy="581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0DEBA9-D719-74CD-B7DF-B88DA02D0CCC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460554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F21457-296F-7557-1ACB-8B7D689E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" y="688488"/>
            <a:ext cx="12192000" cy="6444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DDCAB6-B8D6-5598-490C-3B95A7056373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D55AD5-8017-2246-83F6-8E5646CF02F7}"/>
              </a:ext>
            </a:extLst>
          </p:cNvPr>
          <p:cNvSpPr/>
          <p:nvPr/>
        </p:nvSpPr>
        <p:spPr>
          <a:xfrm>
            <a:off x="8433732" y="0"/>
            <a:ext cx="3758268" cy="81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 될 시 </a:t>
            </a:r>
            <a:r>
              <a:rPr lang="en-US" altLang="ko-KR" dirty="0"/>
              <a:t>– </a:t>
            </a:r>
            <a:r>
              <a:rPr lang="ko-KR" altLang="en-US" dirty="0"/>
              <a:t>고객 장바구니에서</a:t>
            </a:r>
            <a:endParaRPr lang="en-US" altLang="ko-KR" dirty="0"/>
          </a:p>
          <a:p>
            <a:pPr algn="ctr"/>
            <a:r>
              <a:rPr lang="ko-KR" altLang="en-US" dirty="0"/>
              <a:t> 먼저 삭제 후  상품 삭제</a:t>
            </a:r>
          </a:p>
        </p:txBody>
      </p:sp>
    </p:spTree>
    <p:extLst>
      <p:ext uri="{BB962C8B-B14F-4D97-AF65-F5344CB8AC3E}">
        <p14:creationId xmlns:p14="http://schemas.microsoft.com/office/powerpoint/2010/main" val="32459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30673D-6C6F-AFBE-2CF8-DDF0706DE012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E7F594-A61D-084E-D6EC-2D6FBAC8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709" y="0"/>
            <a:ext cx="7867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47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A97E1-62AD-6DCC-851D-CDE9834EA585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5CC35-B98F-032E-7D66-9557392E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416"/>
            <a:ext cx="12192000" cy="46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84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999CE1-C63A-1772-F88A-FE3067F5C14B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645328-BD93-4817-F220-6A657056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082"/>
            <a:ext cx="12192000" cy="49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17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DD7F4-448A-5E9E-71A5-09B47F4D2B73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4605F2-8DA9-BA86-71C7-D1237BCD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304"/>
            <a:ext cx="12192000" cy="27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99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9B7F2-3C8B-5855-1D85-164D7206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714375"/>
            <a:ext cx="9896475" cy="5429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A682C-4B6D-DC62-3876-5E43BBAB651A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850133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75BA1-1AB5-EF66-028F-1C327C236717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2812E-B885-F7AF-5150-4650A53E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314450"/>
            <a:ext cx="116109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13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4A488B-2F7E-8503-4028-536CB80DAB45}"/>
              </a:ext>
            </a:extLst>
          </p:cNvPr>
          <p:cNvSpPr txBox="1"/>
          <p:nvPr/>
        </p:nvSpPr>
        <p:spPr>
          <a:xfrm>
            <a:off x="451764" y="79840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도움 받은 사이트 내역</a:t>
            </a: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280F345-A799-7174-1880-8C75D8E4D10F}"/>
              </a:ext>
            </a:extLst>
          </p:cNvPr>
          <p:cNvSpPr/>
          <p:nvPr/>
        </p:nvSpPr>
        <p:spPr>
          <a:xfrm>
            <a:off x="1" y="1497563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1 h 233265"/>
              <a:gd name="connsiteX3" fmla="*/ 4589727 w 4810701"/>
              <a:gd name="connsiteY3" fmla="*/ 1 h 233265"/>
              <a:gd name="connsiteX4" fmla="*/ 4810701 w 4810701"/>
              <a:gd name="connsiteY4" fmla="*/ 230603 h 233265"/>
              <a:gd name="connsiteX5" fmla="*/ 4810701 w 4810701"/>
              <a:gd name="connsiteY5" fmla="*/ 233265 h 233265"/>
              <a:gd name="connsiteX6" fmla="*/ 0 w 4810701"/>
              <a:gd name="connsiteY6" fmla="*/ 233265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1"/>
                </a:lnTo>
                <a:lnTo>
                  <a:pt x="4589727" y="1"/>
                </a:lnTo>
                <a:lnTo>
                  <a:pt x="4810701" y="230603"/>
                </a:lnTo>
                <a:lnTo>
                  <a:pt x="4810701" y="233265"/>
                </a:lnTo>
                <a:lnTo>
                  <a:pt x="0" y="23326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A97C0AE8-60FC-4F81-1989-AC0D0C6AA45B}"/>
              </a:ext>
            </a:extLst>
          </p:cNvPr>
          <p:cNvSpPr/>
          <p:nvPr/>
        </p:nvSpPr>
        <p:spPr>
          <a:xfrm>
            <a:off x="4926589" y="1497562"/>
            <a:ext cx="438538" cy="1338943"/>
          </a:xfrm>
          <a:custGeom>
            <a:avLst/>
            <a:gdLst>
              <a:gd name="connsiteX0" fmla="*/ 109635 w 438538"/>
              <a:gd name="connsiteY0" fmla="*/ 0 h 1338943"/>
              <a:gd name="connsiteX1" fmla="*/ 112350 w 438538"/>
              <a:gd name="connsiteY1" fmla="*/ 0 h 1338943"/>
              <a:gd name="connsiteX2" fmla="*/ 328904 w 438538"/>
              <a:gd name="connsiteY2" fmla="*/ 225989 h 1338943"/>
              <a:gd name="connsiteX3" fmla="*/ 328904 w 438538"/>
              <a:gd name="connsiteY3" fmla="*/ 1119674 h 1338943"/>
              <a:gd name="connsiteX4" fmla="*/ 438538 w 438538"/>
              <a:gd name="connsiteY4" fmla="*/ 1119674 h 1338943"/>
              <a:gd name="connsiteX5" fmla="*/ 219269 w 438538"/>
              <a:gd name="connsiteY5" fmla="*/ 1338943 h 1338943"/>
              <a:gd name="connsiteX6" fmla="*/ 0 w 438538"/>
              <a:gd name="connsiteY6" fmla="*/ 1119674 h 1338943"/>
              <a:gd name="connsiteX7" fmla="*/ 109635 w 438538"/>
              <a:gd name="connsiteY7" fmla="*/ 1119674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538" h="1338943">
                <a:moveTo>
                  <a:pt x="109635" y="0"/>
                </a:moveTo>
                <a:lnTo>
                  <a:pt x="112350" y="0"/>
                </a:lnTo>
                <a:lnTo>
                  <a:pt x="328904" y="225989"/>
                </a:lnTo>
                <a:lnTo>
                  <a:pt x="328904" y="1119674"/>
                </a:lnTo>
                <a:lnTo>
                  <a:pt x="438538" y="1119674"/>
                </a:lnTo>
                <a:lnTo>
                  <a:pt x="219269" y="1338943"/>
                </a:lnTo>
                <a:lnTo>
                  <a:pt x="0" y="1119674"/>
                </a:lnTo>
                <a:lnTo>
                  <a:pt x="109635" y="111967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F9EF9A2B-4800-3709-8FCE-5A00B23FEC0C}"/>
              </a:ext>
            </a:extLst>
          </p:cNvPr>
          <p:cNvSpPr/>
          <p:nvPr/>
        </p:nvSpPr>
        <p:spPr>
          <a:xfrm>
            <a:off x="6929535" y="1502228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233265 h 233265"/>
              <a:gd name="connsiteX3" fmla="*/ 0 w 4810701"/>
              <a:gd name="connsiteY3" fmla="*/ 233265 h 233265"/>
              <a:gd name="connsiteX4" fmla="*/ 0 w 4810701"/>
              <a:gd name="connsiteY4" fmla="*/ 223526 h 233265"/>
              <a:gd name="connsiteX5" fmla="*/ 233265 w 4810701"/>
              <a:gd name="connsiteY5" fmla="*/ 1 h 233265"/>
              <a:gd name="connsiteX6" fmla="*/ 0 w 4810701"/>
              <a:gd name="connsiteY6" fmla="*/ 1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233265"/>
                </a:lnTo>
                <a:lnTo>
                  <a:pt x="0" y="233265"/>
                </a:lnTo>
                <a:lnTo>
                  <a:pt x="0" y="223526"/>
                </a:lnTo>
                <a:lnTo>
                  <a:pt x="233265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8146410D-1AEC-C768-C7EA-A0AC5A11F2D4}"/>
              </a:ext>
            </a:extLst>
          </p:cNvPr>
          <p:cNvSpPr/>
          <p:nvPr/>
        </p:nvSpPr>
        <p:spPr>
          <a:xfrm>
            <a:off x="6823191" y="1497401"/>
            <a:ext cx="438538" cy="1331715"/>
          </a:xfrm>
          <a:custGeom>
            <a:avLst/>
            <a:gdLst>
              <a:gd name="connsiteX0" fmla="*/ 328904 w 438538"/>
              <a:gd name="connsiteY0" fmla="*/ 0 h 1331715"/>
              <a:gd name="connsiteX1" fmla="*/ 328904 w 438538"/>
              <a:gd name="connsiteY1" fmla="*/ 1112446 h 1331715"/>
              <a:gd name="connsiteX2" fmla="*/ 438538 w 438538"/>
              <a:gd name="connsiteY2" fmla="*/ 1112446 h 1331715"/>
              <a:gd name="connsiteX3" fmla="*/ 219269 w 438538"/>
              <a:gd name="connsiteY3" fmla="*/ 1331715 h 1331715"/>
              <a:gd name="connsiteX4" fmla="*/ 0 w 438538"/>
              <a:gd name="connsiteY4" fmla="*/ 1112446 h 1331715"/>
              <a:gd name="connsiteX5" fmla="*/ 109635 w 438538"/>
              <a:gd name="connsiteY5" fmla="*/ 1112446 h 1331715"/>
              <a:gd name="connsiteX6" fmla="*/ 109635 w 438538"/>
              <a:gd name="connsiteY6" fmla="*/ 210115 h 133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538" h="1331715">
                <a:moveTo>
                  <a:pt x="328904" y="0"/>
                </a:moveTo>
                <a:lnTo>
                  <a:pt x="328904" y="1112446"/>
                </a:lnTo>
                <a:lnTo>
                  <a:pt x="438538" y="1112446"/>
                </a:lnTo>
                <a:lnTo>
                  <a:pt x="219269" y="1331715"/>
                </a:lnTo>
                <a:lnTo>
                  <a:pt x="0" y="1112446"/>
                </a:lnTo>
                <a:lnTo>
                  <a:pt x="109635" y="1112446"/>
                </a:lnTo>
                <a:lnTo>
                  <a:pt x="109635" y="21011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5C0ADB64-6812-C23B-4AE2-0BD517683C09}"/>
              </a:ext>
            </a:extLst>
          </p:cNvPr>
          <p:cNvSpPr/>
          <p:nvPr/>
        </p:nvSpPr>
        <p:spPr>
          <a:xfrm>
            <a:off x="1" y="5122508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5978 h 233265"/>
              <a:gd name="connsiteX3" fmla="*/ 4577437 w 4810701"/>
              <a:gd name="connsiteY3" fmla="*/ 229504 h 233265"/>
              <a:gd name="connsiteX4" fmla="*/ 4592945 w 4810701"/>
              <a:gd name="connsiteY4" fmla="*/ 229504 h 233265"/>
              <a:gd name="connsiteX5" fmla="*/ 4589128 w 4810701"/>
              <a:gd name="connsiteY5" fmla="*/ 233265 h 233265"/>
              <a:gd name="connsiteX6" fmla="*/ 0 w 4810701"/>
              <a:gd name="connsiteY6" fmla="*/ 233265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5978"/>
                </a:lnTo>
                <a:lnTo>
                  <a:pt x="4577437" y="229504"/>
                </a:lnTo>
                <a:lnTo>
                  <a:pt x="4592945" y="229504"/>
                </a:lnTo>
                <a:lnTo>
                  <a:pt x="4589128" y="233265"/>
                </a:lnTo>
                <a:lnTo>
                  <a:pt x="0" y="233265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753A30ED-C03B-4988-3076-D913BCF423EF}"/>
              </a:ext>
            </a:extLst>
          </p:cNvPr>
          <p:cNvSpPr/>
          <p:nvPr/>
        </p:nvSpPr>
        <p:spPr>
          <a:xfrm rot="10800000">
            <a:off x="4926589" y="4016572"/>
            <a:ext cx="438538" cy="1335440"/>
          </a:xfrm>
          <a:custGeom>
            <a:avLst/>
            <a:gdLst>
              <a:gd name="connsiteX0" fmla="*/ 219269 w 438538"/>
              <a:gd name="connsiteY0" fmla="*/ 1335440 h 1335440"/>
              <a:gd name="connsiteX1" fmla="*/ 0 w 438538"/>
              <a:gd name="connsiteY1" fmla="*/ 1116171 h 1335440"/>
              <a:gd name="connsiteX2" fmla="*/ 109635 w 438538"/>
              <a:gd name="connsiteY2" fmla="*/ 1116171 h 1335440"/>
              <a:gd name="connsiteX3" fmla="*/ 109635 w 438538"/>
              <a:gd name="connsiteY3" fmla="*/ 210114 h 1335440"/>
              <a:gd name="connsiteX4" fmla="*/ 328904 w 438538"/>
              <a:gd name="connsiteY4" fmla="*/ 0 h 1335440"/>
              <a:gd name="connsiteX5" fmla="*/ 328904 w 438538"/>
              <a:gd name="connsiteY5" fmla="*/ 1116171 h 1335440"/>
              <a:gd name="connsiteX6" fmla="*/ 438538 w 438538"/>
              <a:gd name="connsiteY6" fmla="*/ 1116171 h 133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538" h="1335440">
                <a:moveTo>
                  <a:pt x="219269" y="1335440"/>
                </a:moveTo>
                <a:lnTo>
                  <a:pt x="0" y="1116171"/>
                </a:lnTo>
                <a:lnTo>
                  <a:pt x="109635" y="1116171"/>
                </a:lnTo>
                <a:lnTo>
                  <a:pt x="109635" y="210114"/>
                </a:lnTo>
                <a:lnTo>
                  <a:pt x="328904" y="0"/>
                </a:lnTo>
                <a:lnTo>
                  <a:pt x="328904" y="1116171"/>
                </a:lnTo>
                <a:lnTo>
                  <a:pt x="438538" y="111617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F1125B09-4734-7354-C73F-F2047C37F7B3}"/>
              </a:ext>
            </a:extLst>
          </p:cNvPr>
          <p:cNvSpPr/>
          <p:nvPr/>
        </p:nvSpPr>
        <p:spPr>
          <a:xfrm>
            <a:off x="6923185" y="5130348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233265 h 233265"/>
              <a:gd name="connsiteX3" fmla="*/ 220482 w 4810701"/>
              <a:gd name="connsiteY3" fmla="*/ 233265 h 233265"/>
              <a:gd name="connsiteX4" fmla="*/ 0 w 4810701"/>
              <a:gd name="connsiteY4" fmla="*/ 3177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233265"/>
                </a:lnTo>
                <a:lnTo>
                  <a:pt x="220482" y="233265"/>
                </a:lnTo>
                <a:lnTo>
                  <a:pt x="0" y="317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D15E6B7-FA1E-D099-CC1B-2198AD4623D1}"/>
              </a:ext>
            </a:extLst>
          </p:cNvPr>
          <p:cNvSpPr/>
          <p:nvPr/>
        </p:nvSpPr>
        <p:spPr>
          <a:xfrm rot="10800000">
            <a:off x="6823191" y="4024510"/>
            <a:ext cx="438538" cy="1336980"/>
          </a:xfrm>
          <a:custGeom>
            <a:avLst/>
            <a:gdLst>
              <a:gd name="connsiteX0" fmla="*/ 219269 w 438538"/>
              <a:gd name="connsiteY0" fmla="*/ 1336980 h 1336980"/>
              <a:gd name="connsiteX1" fmla="*/ 0 w 438538"/>
              <a:gd name="connsiteY1" fmla="*/ 1117711 h 1336980"/>
              <a:gd name="connsiteX2" fmla="*/ 109635 w 438538"/>
              <a:gd name="connsiteY2" fmla="*/ 1117711 h 1336980"/>
              <a:gd name="connsiteX3" fmla="*/ 109635 w 438538"/>
              <a:gd name="connsiteY3" fmla="*/ 0 h 1336980"/>
              <a:gd name="connsiteX4" fmla="*/ 328904 w 438538"/>
              <a:gd name="connsiteY4" fmla="*/ 228822 h 1336980"/>
              <a:gd name="connsiteX5" fmla="*/ 328904 w 438538"/>
              <a:gd name="connsiteY5" fmla="*/ 1117711 h 1336980"/>
              <a:gd name="connsiteX6" fmla="*/ 438538 w 438538"/>
              <a:gd name="connsiteY6" fmla="*/ 1117711 h 133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538" h="1336980">
                <a:moveTo>
                  <a:pt x="219269" y="1336980"/>
                </a:moveTo>
                <a:lnTo>
                  <a:pt x="0" y="1117711"/>
                </a:lnTo>
                <a:lnTo>
                  <a:pt x="109635" y="1117711"/>
                </a:lnTo>
                <a:lnTo>
                  <a:pt x="109635" y="0"/>
                </a:lnTo>
                <a:lnTo>
                  <a:pt x="328904" y="228822"/>
                </a:lnTo>
                <a:lnTo>
                  <a:pt x="328904" y="1117711"/>
                </a:lnTo>
                <a:lnTo>
                  <a:pt x="438538" y="11177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F628CF-BF69-4957-C534-936B098F2BF0}"/>
              </a:ext>
            </a:extLst>
          </p:cNvPr>
          <p:cNvSpPr txBox="1"/>
          <p:nvPr/>
        </p:nvSpPr>
        <p:spPr>
          <a:xfrm>
            <a:off x="451764" y="4295071"/>
            <a:ext cx="4575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rPr>
              <a:t>https://github.com/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333733-1C1C-4A7B-94D3-F8A29B389AE9}"/>
              </a:ext>
            </a:extLst>
          </p:cNvPr>
          <p:cNvSpPr txBox="1"/>
          <p:nvPr/>
        </p:nvSpPr>
        <p:spPr>
          <a:xfrm>
            <a:off x="448082" y="1730828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HTML</a:t>
            </a:r>
            <a:r>
              <a:rPr lang="ko-KR" altLang="en-US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템플릿 제공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0E1286-357D-CF2A-57F0-E1271CB908C0}"/>
              </a:ext>
            </a:extLst>
          </p:cNvPr>
          <p:cNvSpPr txBox="1"/>
          <p:nvPr/>
        </p:nvSpPr>
        <p:spPr>
          <a:xfrm>
            <a:off x="10339366" y="1727652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PPT </a:t>
            </a:r>
            <a:r>
              <a:rPr lang="ko-KR" altLang="en-US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템플릿 제공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5C42E4-734B-B0CE-08D6-F175EFF1D639}"/>
              </a:ext>
            </a:extLst>
          </p:cNvPr>
          <p:cNvSpPr txBox="1"/>
          <p:nvPr/>
        </p:nvSpPr>
        <p:spPr>
          <a:xfrm>
            <a:off x="448082" y="4009183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자료 공유 공간 제공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629DC8-D621-6347-4A4C-C3F9D81FECC7}"/>
              </a:ext>
            </a:extLst>
          </p:cNvPr>
          <p:cNvSpPr txBox="1"/>
          <p:nvPr/>
        </p:nvSpPr>
        <p:spPr>
          <a:xfrm>
            <a:off x="10339366" y="4006007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Input subject</a:t>
            </a:r>
            <a:endParaRPr lang="ko-KR" altLang="en-US" sz="1600" dirty="0">
              <a:solidFill>
                <a:schemeClr val="accent2">
                  <a:lumMod val="90000"/>
                  <a:lumOff val="1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4E6E18-F9D2-B887-77A6-D29F0BF3B7FB}"/>
              </a:ext>
            </a:extLst>
          </p:cNvPr>
          <p:cNvSpPr txBox="1"/>
          <p:nvPr/>
        </p:nvSpPr>
        <p:spPr>
          <a:xfrm>
            <a:off x="7161084" y="4295071"/>
            <a:ext cx="457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accent2">
                    <a:lumMod val="90000"/>
                    <a:lumOff val="1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/>
              </a:rPr>
              <a:t>This is a space where you write down the items you need to get a solution from. This is a space where you write down the items you need to get a solution from.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C074AB-ED80-8CDF-223C-8DB943404A80}"/>
              </a:ext>
            </a:extLst>
          </p:cNvPr>
          <p:cNvSpPr txBox="1"/>
          <p:nvPr/>
        </p:nvSpPr>
        <p:spPr>
          <a:xfrm>
            <a:off x="448082" y="2031118"/>
            <a:ext cx="457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  <a:hlinkClick r:id="rId2"/>
              </a:rPr>
              <a:t>https://startbootstrap.com/</a:t>
            </a:r>
            <a:endParaRPr lang="en-US" altLang="ko-KR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  <a:p>
            <a:pPr algn="l"/>
            <a:r>
              <a: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rPr>
              <a:t>https://html5up.net/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642EF8-A1E5-57F0-C1EA-3091C15A523D}"/>
              </a:ext>
            </a:extLst>
          </p:cNvPr>
          <p:cNvSpPr txBox="1"/>
          <p:nvPr/>
        </p:nvSpPr>
        <p:spPr>
          <a:xfrm>
            <a:off x="7439129" y="2040780"/>
            <a:ext cx="4575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0" dirty="0">
                <a:solidFill>
                  <a:schemeClr val="accent2">
                    <a:lumMod val="90000"/>
                    <a:lumOff val="1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/>
              </a:rPr>
              <a:t>https://templatefactory.co.kr/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6481D6-B92E-AC2C-6102-3BE878979EC1}"/>
              </a:ext>
            </a:extLst>
          </p:cNvPr>
          <p:cNvSpPr txBox="1"/>
          <p:nvPr/>
        </p:nvSpPr>
        <p:spPr>
          <a:xfrm>
            <a:off x="4997484" y="3084068"/>
            <a:ext cx="223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/>
              </a:rPr>
              <a:t>감사합니다</a:t>
            </a:r>
            <a:r>
              <a:rPr lang="en-US" altLang="ko-KR" sz="3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/>
              </a:rPr>
              <a:t>.</a:t>
            </a:r>
            <a:endParaRPr lang="ko-KR" altLang="en-US" sz="3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Bold" panose="02000000000000000000" pitchFamily="50" charset="-127"/>
              <a:ea typeface="G마켓 산스 Bold" panose="020000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BB634-1E28-95F4-CE12-2BB7E5019306}"/>
              </a:ext>
            </a:extLst>
          </p:cNvPr>
          <p:cNvSpPr txBox="1"/>
          <p:nvPr/>
        </p:nvSpPr>
        <p:spPr>
          <a:xfrm>
            <a:off x="7377674" y="6286479"/>
            <a:ext cx="4807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GitHub</a:t>
            </a:r>
            <a:r>
              <a:rPr lang="en-US" altLang="ko-KR" dirty="0"/>
              <a:t>    </a:t>
            </a:r>
            <a:r>
              <a:rPr lang="ko-KR" altLang="en-US" dirty="0"/>
              <a:t> https://github.com/pgsgg/chim</a:t>
            </a:r>
          </a:p>
        </p:txBody>
      </p:sp>
    </p:spTree>
    <p:extLst>
      <p:ext uri="{BB962C8B-B14F-4D97-AF65-F5344CB8AC3E}">
        <p14:creationId xmlns:p14="http://schemas.microsoft.com/office/powerpoint/2010/main" val="156737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AEFBDFA-6A7A-0F23-33D9-2C566C2DAEC7}"/>
              </a:ext>
            </a:extLst>
          </p:cNvPr>
          <p:cNvSpPr/>
          <p:nvPr/>
        </p:nvSpPr>
        <p:spPr>
          <a:xfrm>
            <a:off x="4311650" y="2246532"/>
            <a:ext cx="3568700" cy="889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페이지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ABB9D3-764B-9D4E-3317-D118E3ABB9E1}"/>
              </a:ext>
            </a:extLst>
          </p:cNvPr>
          <p:cNvSpPr/>
          <p:nvPr/>
        </p:nvSpPr>
        <p:spPr>
          <a:xfrm>
            <a:off x="742950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3CB5CD-A65D-9C1C-8143-BCB5F475608F}"/>
              </a:ext>
            </a:extLst>
          </p:cNvPr>
          <p:cNvSpPr/>
          <p:nvPr/>
        </p:nvSpPr>
        <p:spPr>
          <a:xfrm>
            <a:off x="3528353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C07ED89-6B92-406D-D940-B013209D5F95}"/>
              </a:ext>
            </a:extLst>
          </p:cNvPr>
          <p:cNvSpPr/>
          <p:nvPr/>
        </p:nvSpPr>
        <p:spPr>
          <a:xfrm>
            <a:off x="6313756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관리자페이지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F49955-B663-2E31-EF11-DAC31180E39D}"/>
              </a:ext>
            </a:extLst>
          </p:cNvPr>
          <p:cNvSpPr/>
          <p:nvPr/>
        </p:nvSpPr>
        <p:spPr>
          <a:xfrm>
            <a:off x="9099159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3C87C6-3BF4-F89F-6612-034AEFA656AA}"/>
              </a:ext>
            </a:extLst>
          </p:cNvPr>
          <p:cNvSpPr/>
          <p:nvPr/>
        </p:nvSpPr>
        <p:spPr>
          <a:xfrm>
            <a:off x="742950" y="5051109"/>
            <a:ext cx="2374900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F88F12-3930-0DB6-DA06-A55248AC40D3}"/>
              </a:ext>
            </a:extLst>
          </p:cNvPr>
          <p:cNvSpPr/>
          <p:nvPr/>
        </p:nvSpPr>
        <p:spPr>
          <a:xfrm>
            <a:off x="9099159" y="5051109"/>
            <a:ext cx="2374900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카테고리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4A69AB3-9F3C-8D19-DB75-4FAD1D2663EF}"/>
              </a:ext>
            </a:extLst>
          </p:cNvPr>
          <p:cNvSpPr/>
          <p:nvPr/>
        </p:nvSpPr>
        <p:spPr>
          <a:xfrm>
            <a:off x="9099159" y="5849086"/>
            <a:ext cx="2374900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48E1B66-4D8F-A13B-C41C-98702EA906B3}"/>
              </a:ext>
            </a:extLst>
          </p:cNvPr>
          <p:cNvCxnSpPr>
            <a:cxnSpLocks/>
          </p:cNvCxnSpPr>
          <p:nvPr/>
        </p:nvCxnSpPr>
        <p:spPr>
          <a:xfrm>
            <a:off x="1943100" y="3759200"/>
            <a:ext cx="8356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78C455-E532-4BFA-06ED-4C00C766613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930400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434999B-1BB7-01B8-B801-884D8181FEA6}"/>
              </a:ext>
            </a:extLst>
          </p:cNvPr>
          <p:cNvCxnSpPr>
            <a:cxnSpLocks/>
          </p:cNvCxnSpPr>
          <p:nvPr/>
        </p:nvCxnSpPr>
        <p:spPr>
          <a:xfrm flipV="1">
            <a:off x="4914900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9EE90A8-AE28-F177-781F-0140E0DDC684}"/>
              </a:ext>
            </a:extLst>
          </p:cNvPr>
          <p:cNvCxnSpPr>
            <a:cxnSpLocks/>
          </p:cNvCxnSpPr>
          <p:nvPr/>
        </p:nvCxnSpPr>
        <p:spPr>
          <a:xfrm flipV="1">
            <a:off x="7649503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70A599-9FBD-A337-4300-04709E925C77}"/>
              </a:ext>
            </a:extLst>
          </p:cNvPr>
          <p:cNvCxnSpPr>
            <a:cxnSpLocks/>
          </p:cNvCxnSpPr>
          <p:nvPr/>
        </p:nvCxnSpPr>
        <p:spPr>
          <a:xfrm flipV="1">
            <a:off x="10265703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C8731CC-448F-5144-7BEE-D08ED709BE17}"/>
              </a:ext>
            </a:extLst>
          </p:cNvPr>
          <p:cNvCxnSpPr>
            <a:cxnSpLocks/>
          </p:cNvCxnSpPr>
          <p:nvPr/>
        </p:nvCxnSpPr>
        <p:spPr>
          <a:xfrm flipV="1">
            <a:off x="6004853" y="3098800"/>
            <a:ext cx="0" cy="6604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3A2522-93A4-1369-BD95-253953B34F8F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0E06A3-4DC3-ED63-C82F-7636676E655A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FA711-8A75-2814-4EE1-BF78A1BE9876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메뉴 구조</a:t>
            </a:r>
          </a:p>
        </p:txBody>
      </p:sp>
    </p:spTree>
    <p:extLst>
      <p:ext uri="{BB962C8B-B14F-4D97-AF65-F5344CB8AC3E}">
        <p14:creationId xmlns:p14="http://schemas.microsoft.com/office/powerpoint/2010/main" val="343319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D29EB4-C2AC-B62D-8708-DC94ACC4613F}"/>
              </a:ext>
            </a:extLst>
          </p:cNvPr>
          <p:cNvSpPr/>
          <p:nvPr/>
        </p:nvSpPr>
        <p:spPr>
          <a:xfrm>
            <a:off x="4311650" y="2246532"/>
            <a:ext cx="3568700" cy="889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페이지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357649E-7FC4-AC71-0275-5650A8E8F3F5}"/>
              </a:ext>
            </a:extLst>
          </p:cNvPr>
          <p:cNvSpPr/>
          <p:nvPr/>
        </p:nvSpPr>
        <p:spPr>
          <a:xfrm>
            <a:off x="2823420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상품리스트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0091F1-1BD4-03D3-EC3F-06569EF5555D}"/>
              </a:ext>
            </a:extLst>
          </p:cNvPr>
          <p:cNvSpPr/>
          <p:nvPr/>
        </p:nvSpPr>
        <p:spPr>
          <a:xfrm>
            <a:off x="5189374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회원리스트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B57583-A326-7D8C-5250-43B93641CCCF}"/>
              </a:ext>
            </a:extLst>
          </p:cNvPr>
          <p:cNvSpPr/>
          <p:nvPr/>
        </p:nvSpPr>
        <p:spPr>
          <a:xfrm>
            <a:off x="7555328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주문리스트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71CA4D5-1B09-6323-3A70-1F0A5F983F6E}"/>
              </a:ext>
            </a:extLst>
          </p:cNvPr>
          <p:cNvSpPr/>
          <p:nvPr/>
        </p:nvSpPr>
        <p:spPr>
          <a:xfrm>
            <a:off x="9921282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E8EEA9-9A2C-CD25-EF0C-64078ED5DAD8}"/>
              </a:ext>
            </a:extLst>
          </p:cNvPr>
          <p:cNvSpPr/>
          <p:nvPr/>
        </p:nvSpPr>
        <p:spPr>
          <a:xfrm>
            <a:off x="9921282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답변등록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A3CF156-1873-F15C-0AFA-9D174BAFE272}"/>
              </a:ext>
            </a:extLst>
          </p:cNvPr>
          <p:cNvSpPr/>
          <p:nvPr/>
        </p:nvSpPr>
        <p:spPr>
          <a:xfrm>
            <a:off x="7555328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36F06A-08F2-741B-8D4E-2BCDF9231C90}"/>
              </a:ext>
            </a:extLst>
          </p:cNvPr>
          <p:cNvSpPr/>
          <p:nvPr/>
        </p:nvSpPr>
        <p:spPr>
          <a:xfrm>
            <a:off x="5189374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회원목록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FBCF0A-6A57-1557-290D-5036E2C412EF}"/>
              </a:ext>
            </a:extLst>
          </p:cNvPr>
          <p:cNvSpPr/>
          <p:nvPr/>
        </p:nvSpPr>
        <p:spPr>
          <a:xfrm>
            <a:off x="2823420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상품목록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149921F-DC5A-85CF-0308-C854F054937E}"/>
              </a:ext>
            </a:extLst>
          </p:cNvPr>
          <p:cNvSpPr/>
          <p:nvPr/>
        </p:nvSpPr>
        <p:spPr>
          <a:xfrm>
            <a:off x="453164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F829378-E717-0395-4B18-E29E1FBDFC73}"/>
              </a:ext>
            </a:extLst>
          </p:cNvPr>
          <p:cNvCxnSpPr/>
          <p:nvPr/>
        </p:nvCxnSpPr>
        <p:spPr>
          <a:xfrm>
            <a:off x="1295400" y="3784600"/>
            <a:ext cx="96647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17B61F-FC9B-9101-9A77-36F01EF3F5A1}"/>
              </a:ext>
            </a:extLst>
          </p:cNvPr>
          <p:cNvCxnSpPr>
            <a:cxnSpLocks/>
          </p:cNvCxnSpPr>
          <p:nvPr/>
        </p:nvCxnSpPr>
        <p:spPr>
          <a:xfrm flipV="1">
            <a:off x="1295400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373CD0-1253-C07F-FDD0-9B0DDF832E2D}"/>
              </a:ext>
            </a:extLst>
          </p:cNvPr>
          <p:cNvCxnSpPr>
            <a:cxnSpLocks/>
          </p:cNvCxnSpPr>
          <p:nvPr/>
        </p:nvCxnSpPr>
        <p:spPr>
          <a:xfrm flipV="1">
            <a:off x="3785873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31C877C-45CE-D959-5C8D-CB381AE37051}"/>
              </a:ext>
            </a:extLst>
          </p:cNvPr>
          <p:cNvCxnSpPr>
            <a:cxnSpLocks/>
          </p:cNvCxnSpPr>
          <p:nvPr/>
        </p:nvCxnSpPr>
        <p:spPr>
          <a:xfrm flipV="1">
            <a:off x="6249673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565A2C0-4DA8-E455-F750-9B5006D80550}"/>
              </a:ext>
            </a:extLst>
          </p:cNvPr>
          <p:cNvCxnSpPr>
            <a:cxnSpLocks/>
          </p:cNvCxnSpPr>
          <p:nvPr/>
        </p:nvCxnSpPr>
        <p:spPr>
          <a:xfrm flipV="1">
            <a:off x="8480954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7FA340-16D7-41E5-5F34-08BF480C9B11}"/>
              </a:ext>
            </a:extLst>
          </p:cNvPr>
          <p:cNvCxnSpPr>
            <a:cxnSpLocks/>
          </p:cNvCxnSpPr>
          <p:nvPr/>
        </p:nvCxnSpPr>
        <p:spPr>
          <a:xfrm flipV="1">
            <a:off x="10957454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50225D2-AA28-0D01-4964-955A2ECD1175}"/>
              </a:ext>
            </a:extLst>
          </p:cNvPr>
          <p:cNvCxnSpPr>
            <a:cxnSpLocks/>
          </p:cNvCxnSpPr>
          <p:nvPr/>
        </p:nvCxnSpPr>
        <p:spPr>
          <a:xfrm flipV="1">
            <a:off x="6084573" y="3084303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04B0AC-AE77-4D53-82A3-BBB929DDD0D8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9C21CE-084B-F626-A3CC-0C3E9F6F0F59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3EE732-1BFD-D402-0918-6B8FBB268629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메뉴 구조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37ACB1A-0E65-5E03-EF74-C6F85224807C}"/>
              </a:ext>
            </a:extLst>
          </p:cNvPr>
          <p:cNvSpPr/>
          <p:nvPr/>
        </p:nvSpPr>
        <p:spPr>
          <a:xfrm>
            <a:off x="444499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 </a:t>
            </a:r>
            <a:r>
              <a:rPr lang="ko-KR" altLang="en-US" dirty="0"/>
              <a:t>찾기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DDA2D9-9164-E322-413E-B56D2E65BFDB}"/>
              </a:ext>
            </a:extLst>
          </p:cNvPr>
          <p:cNvSpPr/>
          <p:nvPr/>
        </p:nvSpPr>
        <p:spPr>
          <a:xfrm>
            <a:off x="444499" y="6067200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83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ECEEFB-C5E2-69DB-195D-97A283E15D94}"/>
              </a:ext>
            </a:extLst>
          </p:cNvPr>
          <p:cNvCxnSpPr>
            <a:cxnSpLocks/>
          </p:cNvCxnSpPr>
          <p:nvPr/>
        </p:nvCxnSpPr>
        <p:spPr>
          <a:xfrm>
            <a:off x="7062662" y="948119"/>
            <a:ext cx="0" cy="180777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28956D1-35A8-DBCC-B234-14A5BFE453CE}"/>
              </a:ext>
            </a:extLst>
          </p:cNvPr>
          <p:cNvCxnSpPr>
            <a:cxnSpLocks/>
          </p:cNvCxnSpPr>
          <p:nvPr/>
        </p:nvCxnSpPr>
        <p:spPr>
          <a:xfrm>
            <a:off x="9178093" y="4595265"/>
            <a:ext cx="0" cy="128483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5A8727-3717-9911-75C8-B7ECB860EB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281358" y="4595738"/>
            <a:ext cx="5314076" cy="16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67B50AC-AF11-195C-E719-D04C818E00B5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4281359" y="941169"/>
            <a:ext cx="5580775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67104F-F34E-BF97-8E05-86B3B11C1093}"/>
              </a:ext>
            </a:extLst>
          </p:cNvPr>
          <p:cNvSpPr/>
          <p:nvPr/>
        </p:nvSpPr>
        <p:spPr>
          <a:xfrm>
            <a:off x="383258" y="3858827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94A952-75D1-D14C-15F3-596DEA9C32A8}"/>
              </a:ext>
            </a:extLst>
          </p:cNvPr>
          <p:cNvSpPr/>
          <p:nvPr/>
        </p:nvSpPr>
        <p:spPr>
          <a:xfrm>
            <a:off x="2677641" y="358588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관리자페이지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85121-1F5D-FA4B-A7CB-8892706689C9}"/>
              </a:ext>
            </a:extLst>
          </p:cNvPr>
          <p:cNvSpPr/>
          <p:nvPr/>
        </p:nvSpPr>
        <p:spPr>
          <a:xfrm>
            <a:off x="2677641" y="275589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E893DC-704B-1C68-49E8-D730449440FA}"/>
              </a:ext>
            </a:extLst>
          </p:cNvPr>
          <p:cNvSpPr/>
          <p:nvPr/>
        </p:nvSpPr>
        <p:spPr>
          <a:xfrm>
            <a:off x="2677641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2C58CC-F45E-6F45-CFC3-4C20582E482B}"/>
              </a:ext>
            </a:extLst>
          </p:cNvPr>
          <p:cNvSpPr/>
          <p:nvPr/>
        </p:nvSpPr>
        <p:spPr>
          <a:xfrm>
            <a:off x="5097872" y="5025383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F3E3F3-5030-A9C0-AEDB-3F9F344E8111}"/>
              </a:ext>
            </a:extLst>
          </p:cNvPr>
          <p:cNvSpPr/>
          <p:nvPr/>
        </p:nvSpPr>
        <p:spPr>
          <a:xfrm>
            <a:off x="2677641" y="44299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40601A-4719-F478-28E7-CC06EEED2767}"/>
              </a:ext>
            </a:extLst>
          </p:cNvPr>
          <p:cNvSpPr/>
          <p:nvPr/>
        </p:nvSpPr>
        <p:spPr>
          <a:xfrm>
            <a:off x="383258" y="3221551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FF30A3-C3F7-2A0B-8BB8-DB88293B7D38}"/>
              </a:ext>
            </a:extLst>
          </p:cNvPr>
          <p:cNvSpPr/>
          <p:nvPr/>
        </p:nvSpPr>
        <p:spPr>
          <a:xfrm>
            <a:off x="4754972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A25857-E995-BF47-A15D-19B2C9F7E6A7}"/>
              </a:ext>
            </a:extLst>
          </p:cNvPr>
          <p:cNvSpPr/>
          <p:nvPr/>
        </p:nvSpPr>
        <p:spPr>
          <a:xfrm>
            <a:off x="7784803" y="135089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입금확인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076DD-984D-19EA-7168-EAA415CDEF24}"/>
              </a:ext>
            </a:extLst>
          </p:cNvPr>
          <p:cNvSpPr/>
          <p:nvPr/>
        </p:nvSpPr>
        <p:spPr>
          <a:xfrm>
            <a:off x="7784803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4BF9DE-7D07-758A-D01E-E13C8D5195E1}"/>
              </a:ext>
            </a:extLst>
          </p:cNvPr>
          <p:cNvSpPr/>
          <p:nvPr/>
        </p:nvSpPr>
        <p:spPr>
          <a:xfrm>
            <a:off x="7784803" y="193529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24BF6D-E32F-ADE3-950A-C448598B143C}"/>
              </a:ext>
            </a:extLst>
          </p:cNvPr>
          <p:cNvSpPr/>
          <p:nvPr/>
        </p:nvSpPr>
        <p:spPr>
          <a:xfrm>
            <a:off x="7784803" y="2534670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445C2A-5108-4385-93F8-9E98788E8444}"/>
              </a:ext>
            </a:extLst>
          </p:cNvPr>
          <p:cNvSpPr/>
          <p:nvPr/>
        </p:nvSpPr>
        <p:spPr>
          <a:xfrm>
            <a:off x="9862134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주문하기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BBC42C-2A92-247F-7679-D27BB3F67C03}"/>
              </a:ext>
            </a:extLst>
          </p:cNvPr>
          <p:cNvSpPr/>
          <p:nvPr/>
        </p:nvSpPr>
        <p:spPr>
          <a:xfrm>
            <a:off x="9862134" y="193529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 상세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E1E297-4062-94CC-80A4-346983A6C496}"/>
              </a:ext>
            </a:extLst>
          </p:cNvPr>
          <p:cNvSpPr/>
          <p:nvPr/>
        </p:nvSpPr>
        <p:spPr>
          <a:xfrm>
            <a:off x="9862134" y="2534670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등록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FBD63B-6612-5072-014C-FF29C006CAD3}"/>
              </a:ext>
            </a:extLst>
          </p:cNvPr>
          <p:cNvSpPr/>
          <p:nvPr/>
        </p:nvSpPr>
        <p:spPr>
          <a:xfrm>
            <a:off x="2677641" y="597546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로그아웃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61A8FF-2881-BA81-B235-1244468EB06E}"/>
              </a:ext>
            </a:extLst>
          </p:cNvPr>
          <p:cNvSpPr/>
          <p:nvPr/>
        </p:nvSpPr>
        <p:spPr>
          <a:xfrm>
            <a:off x="5097872" y="4429949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카테고리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EFAD7-BA97-22AD-533A-1F407602A84A}"/>
              </a:ext>
            </a:extLst>
          </p:cNvPr>
          <p:cNvSpPr/>
          <p:nvPr/>
        </p:nvSpPr>
        <p:spPr>
          <a:xfrm>
            <a:off x="9595434" y="44299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47824E-4664-BB89-1C05-F0D6A77D6024}"/>
              </a:ext>
            </a:extLst>
          </p:cNvPr>
          <p:cNvSpPr/>
          <p:nvPr/>
        </p:nvSpPr>
        <p:spPr>
          <a:xfrm>
            <a:off x="9595434" y="5025383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8E89E2-BAA0-C8AF-CDFD-07D93E348322}"/>
              </a:ext>
            </a:extLst>
          </p:cNvPr>
          <p:cNvSpPr/>
          <p:nvPr/>
        </p:nvSpPr>
        <p:spPr>
          <a:xfrm>
            <a:off x="7175203" y="44299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7006198-E6BC-D6FE-71BC-BD010D742858}"/>
              </a:ext>
            </a:extLst>
          </p:cNvPr>
          <p:cNvSpPr/>
          <p:nvPr/>
        </p:nvSpPr>
        <p:spPr>
          <a:xfrm>
            <a:off x="9595434" y="5622713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상품평</a:t>
            </a:r>
            <a:r>
              <a:rPr lang="ko-KR" altLang="en-US" dirty="0"/>
              <a:t> 등록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348CBA-892B-EC52-A241-906BE9BEDC09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>
            <a:off x="9388521" y="2117460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B189D7D-933F-E831-5220-037ACA260F71}"/>
              </a:ext>
            </a:extLst>
          </p:cNvPr>
          <p:cNvCxnSpPr/>
          <p:nvPr/>
        </p:nvCxnSpPr>
        <p:spPr>
          <a:xfrm>
            <a:off x="9388521" y="2716837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439EAE0-60F9-075C-DF00-6DCB5C0E8D5D}"/>
              </a:ext>
            </a:extLst>
          </p:cNvPr>
          <p:cNvCxnSpPr>
            <a:cxnSpLocks/>
            <a:stCxn id="21" idx="2"/>
            <a:endCxn id="9" idx="0"/>
          </p:cNvCxnSpPr>
          <p:nvPr/>
        </p:nvCxnSpPr>
        <p:spPr>
          <a:xfrm>
            <a:off x="5899731" y="4794284"/>
            <a:ext cx="0" cy="231099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DAB528-1333-42A2-B3F3-8649D5C19A85}"/>
              </a:ext>
            </a:extLst>
          </p:cNvPr>
          <p:cNvCxnSpPr>
            <a:cxnSpLocks/>
          </p:cNvCxnSpPr>
          <p:nvPr/>
        </p:nvCxnSpPr>
        <p:spPr>
          <a:xfrm>
            <a:off x="2279089" y="902930"/>
            <a:ext cx="0" cy="525470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0AE4DB4-A225-5481-A0E4-1539D389CE05}"/>
              </a:ext>
            </a:extLst>
          </p:cNvPr>
          <p:cNvCxnSpPr>
            <a:cxnSpLocks/>
          </p:cNvCxnSpPr>
          <p:nvPr/>
        </p:nvCxnSpPr>
        <p:spPr>
          <a:xfrm>
            <a:off x="2279089" y="896991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2F480B9-9D2E-87F5-715B-2EE4BBB7285A}"/>
              </a:ext>
            </a:extLst>
          </p:cNvPr>
          <p:cNvCxnSpPr>
            <a:cxnSpLocks/>
          </p:cNvCxnSpPr>
          <p:nvPr/>
        </p:nvCxnSpPr>
        <p:spPr>
          <a:xfrm>
            <a:off x="2279089" y="2886467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2A63F69-D302-714E-F8A5-5D9042367217}"/>
              </a:ext>
            </a:extLst>
          </p:cNvPr>
          <p:cNvCxnSpPr>
            <a:cxnSpLocks/>
          </p:cNvCxnSpPr>
          <p:nvPr/>
        </p:nvCxnSpPr>
        <p:spPr>
          <a:xfrm>
            <a:off x="2279089" y="3765879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265BE16-1A74-9F56-E2E0-72AF7A0CD418}"/>
              </a:ext>
            </a:extLst>
          </p:cNvPr>
          <p:cNvCxnSpPr>
            <a:cxnSpLocks/>
          </p:cNvCxnSpPr>
          <p:nvPr/>
        </p:nvCxnSpPr>
        <p:spPr>
          <a:xfrm>
            <a:off x="2279089" y="4612114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00F5B8C-A9B0-9A64-1A17-5A66F7821E92}"/>
              </a:ext>
            </a:extLst>
          </p:cNvPr>
          <p:cNvCxnSpPr>
            <a:cxnSpLocks/>
          </p:cNvCxnSpPr>
          <p:nvPr/>
        </p:nvCxnSpPr>
        <p:spPr>
          <a:xfrm>
            <a:off x="2279089" y="6157635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24F3A9B-253D-E5FE-760A-3FDA9963EFCC}"/>
              </a:ext>
            </a:extLst>
          </p:cNvPr>
          <p:cNvCxnSpPr>
            <a:cxnSpLocks/>
          </p:cNvCxnSpPr>
          <p:nvPr/>
        </p:nvCxnSpPr>
        <p:spPr>
          <a:xfrm>
            <a:off x="1880537" y="4030256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186B482-9A69-DD68-5734-5950BB887A5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28846" y="3585886"/>
            <a:ext cx="0" cy="27294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415CE83-C570-2BA5-DCB1-DFBF6343F72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062662" y="1533059"/>
            <a:ext cx="722141" cy="15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1787B6C-C15C-E225-7E5C-E04625096B00}"/>
              </a:ext>
            </a:extLst>
          </p:cNvPr>
          <p:cNvCxnSpPr>
            <a:cxnSpLocks/>
          </p:cNvCxnSpPr>
          <p:nvPr/>
        </p:nvCxnSpPr>
        <p:spPr>
          <a:xfrm flipV="1">
            <a:off x="7062662" y="2090225"/>
            <a:ext cx="722141" cy="15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D7A868-61A4-80D6-1AB0-B30D2F0373CE}"/>
              </a:ext>
            </a:extLst>
          </p:cNvPr>
          <p:cNvCxnSpPr>
            <a:cxnSpLocks/>
          </p:cNvCxnSpPr>
          <p:nvPr/>
        </p:nvCxnSpPr>
        <p:spPr>
          <a:xfrm flipV="1">
            <a:off x="7062662" y="2739791"/>
            <a:ext cx="722141" cy="15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29E87C0-37FB-D03C-930F-345911F81A48}"/>
              </a:ext>
            </a:extLst>
          </p:cNvPr>
          <p:cNvCxnSpPr/>
          <p:nvPr/>
        </p:nvCxnSpPr>
        <p:spPr>
          <a:xfrm>
            <a:off x="9178093" y="5228960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580E479-D905-DA31-6F1B-E7BEE104D48A}"/>
              </a:ext>
            </a:extLst>
          </p:cNvPr>
          <p:cNvCxnSpPr/>
          <p:nvPr/>
        </p:nvCxnSpPr>
        <p:spPr>
          <a:xfrm>
            <a:off x="9178093" y="5863960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9712CD-D0E2-61FC-88DA-8E2ACFD3B0AB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8C18984-B419-6C15-C3DC-A2B2F5740C4D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D82D9B-A14F-3534-5F67-930FF18C504B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화면 흐름</a:t>
            </a:r>
          </a:p>
        </p:txBody>
      </p:sp>
    </p:spTree>
    <p:extLst>
      <p:ext uri="{BB962C8B-B14F-4D97-AF65-F5344CB8AC3E}">
        <p14:creationId xmlns:p14="http://schemas.microsoft.com/office/powerpoint/2010/main" val="332077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2D7F08E-F18E-DF3E-3F30-14FB321C2B61}"/>
              </a:ext>
            </a:extLst>
          </p:cNvPr>
          <p:cNvCxnSpPr>
            <a:cxnSpLocks/>
          </p:cNvCxnSpPr>
          <p:nvPr/>
        </p:nvCxnSpPr>
        <p:spPr>
          <a:xfrm>
            <a:off x="5010719" y="1075087"/>
            <a:ext cx="0" cy="124135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6EE1EC-33E0-7887-8294-07090175F059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 flipV="1">
            <a:off x="4611366" y="4574014"/>
            <a:ext cx="869789" cy="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71B993-54D5-A0A3-182B-039F5FFE2CBF}"/>
              </a:ext>
            </a:extLst>
          </p:cNvPr>
          <p:cNvCxnSpPr>
            <a:cxnSpLocks/>
          </p:cNvCxnSpPr>
          <p:nvPr/>
        </p:nvCxnSpPr>
        <p:spPr>
          <a:xfrm>
            <a:off x="3581145" y="1702950"/>
            <a:ext cx="4628275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C3C6A6-3707-09C6-ECFB-8568980FF5CC}"/>
              </a:ext>
            </a:extLst>
          </p:cNvPr>
          <p:cNvSpPr/>
          <p:nvPr/>
        </p:nvSpPr>
        <p:spPr>
          <a:xfrm>
            <a:off x="713265" y="3820727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408EEB-B1E6-AE0D-F32B-336824A96B79}"/>
              </a:ext>
            </a:extLst>
          </p:cNvPr>
          <p:cNvSpPr/>
          <p:nvPr/>
        </p:nvSpPr>
        <p:spPr>
          <a:xfrm>
            <a:off x="3007648" y="354778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회원리스트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AF5F05-D727-9755-04A5-EF49215B94FB}"/>
              </a:ext>
            </a:extLst>
          </p:cNvPr>
          <p:cNvSpPr/>
          <p:nvPr/>
        </p:nvSpPr>
        <p:spPr>
          <a:xfrm>
            <a:off x="3007648" y="1520785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상품리스트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F8F3A7-C368-F401-00A4-C4FE24449198}"/>
              </a:ext>
            </a:extLst>
          </p:cNvPr>
          <p:cNvSpPr/>
          <p:nvPr/>
        </p:nvSpPr>
        <p:spPr>
          <a:xfrm>
            <a:off x="3007648" y="43918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주문리스트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D36604-1A66-59F1-F7D4-87DE5A07DBBC}"/>
              </a:ext>
            </a:extLst>
          </p:cNvPr>
          <p:cNvSpPr/>
          <p:nvPr/>
        </p:nvSpPr>
        <p:spPr>
          <a:xfrm>
            <a:off x="713265" y="3183451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DC10C5-AA27-348C-97DC-EB7FB97543B1}"/>
              </a:ext>
            </a:extLst>
          </p:cNvPr>
          <p:cNvSpPr/>
          <p:nvPr/>
        </p:nvSpPr>
        <p:spPr>
          <a:xfrm>
            <a:off x="3007648" y="593736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BA3D5-4FD0-3F47-4EC9-0079D63B0F65}"/>
              </a:ext>
            </a:extLst>
          </p:cNvPr>
          <p:cNvSpPr/>
          <p:nvPr/>
        </p:nvSpPr>
        <p:spPr>
          <a:xfrm>
            <a:off x="5481155" y="439184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주문처리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DDFFB9-D9CE-43EE-C2B2-9013D9208A1F}"/>
              </a:ext>
            </a:extLst>
          </p:cNvPr>
          <p:cNvCxnSpPr>
            <a:cxnSpLocks/>
          </p:cNvCxnSpPr>
          <p:nvPr/>
        </p:nvCxnSpPr>
        <p:spPr>
          <a:xfrm>
            <a:off x="2609096" y="1651360"/>
            <a:ext cx="0" cy="446817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251C8E-9311-7943-109B-0FFFDEACC547}"/>
              </a:ext>
            </a:extLst>
          </p:cNvPr>
          <p:cNvCxnSpPr>
            <a:cxnSpLocks/>
          </p:cNvCxnSpPr>
          <p:nvPr/>
        </p:nvCxnSpPr>
        <p:spPr>
          <a:xfrm>
            <a:off x="2609096" y="1670410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359E7D0-611B-F67F-846F-5F0BD079551F}"/>
              </a:ext>
            </a:extLst>
          </p:cNvPr>
          <p:cNvCxnSpPr>
            <a:cxnSpLocks/>
          </p:cNvCxnSpPr>
          <p:nvPr/>
        </p:nvCxnSpPr>
        <p:spPr>
          <a:xfrm>
            <a:off x="2609096" y="3727779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8EF5420-51AC-3F4D-811E-EEE0AE03C615}"/>
              </a:ext>
            </a:extLst>
          </p:cNvPr>
          <p:cNvCxnSpPr>
            <a:cxnSpLocks/>
          </p:cNvCxnSpPr>
          <p:nvPr/>
        </p:nvCxnSpPr>
        <p:spPr>
          <a:xfrm>
            <a:off x="2609096" y="4574014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75DD9EA-6D36-F82C-7DC1-469FD45F7F5D}"/>
              </a:ext>
            </a:extLst>
          </p:cNvPr>
          <p:cNvCxnSpPr>
            <a:cxnSpLocks/>
          </p:cNvCxnSpPr>
          <p:nvPr/>
        </p:nvCxnSpPr>
        <p:spPr>
          <a:xfrm>
            <a:off x="2609096" y="6119535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7101127-4FBC-245C-F34A-A9939275F2B5}"/>
              </a:ext>
            </a:extLst>
          </p:cNvPr>
          <p:cNvCxnSpPr>
            <a:cxnSpLocks/>
          </p:cNvCxnSpPr>
          <p:nvPr/>
        </p:nvCxnSpPr>
        <p:spPr>
          <a:xfrm>
            <a:off x="2210544" y="3992156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59CD45A-6244-B371-BDF3-946AAD1B068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458853" y="3547786"/>
            <a:ext cx="0" cy="27294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A8FA35-3267-33F0-D1D6-953291382948}"/>
              </a:ext>
            </a:extLst>
          </p:cNvPr>
          <p:cNvSpPr/>
          <p:nvPr/>
        </p:nvSpPr>
        <p:spPr>
          <a:xfrm>
            <a:off x="5481155" y="213427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C0390F1-4D96-FCAC-5156-C68A29610DEB}"/>
              </a:ext>
            </a:extLst>
          </p:cNvPr>
          <p:cNvSpPr/>
          <p:nvPr/>
        </p:nvSpPr>
        <p:spPr>
          <a:xfrm>
            <a:off x="5481155" y="593736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답변등록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5F7AB7-8030-B64C-3C2E-0EF70F5CFF74}"/>
              </a:ext>
            </a:extLst>
          </p:cNvPr>
          <p:cNvSpPr/>
          <p:nvPr/>
        </p:nvSpPr>
        <p:spPr>
          <a:xfrm>
            <a:off x="5489600" y="1517235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상세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260D6E2-365E-E98B-1878-562B502D7893}"/>
              </a:ext>
            </a:extLst>
          </p:cNvPr>
          <p:cNvSpPr/>
          <p:nvPr/>
        </p:nvSpPr>
        <p:spPr>
          <a:xfrm>
            <a:off x="7981058" y="1519569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2016C74-2AD5-2C45-A498-ED27F24E77EC}"/>
              </a:ext>
            </a:extLst>
          </p:cNvPr>
          <p:cNvSpPr/>
          <p:nvPr/>
        </p:nvSpPr>
        <p:spPr>
          <a:xfrm>
            <a:off x="7965481" y="213427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D5F7AB9-3EDD-F9BD-A850-CA757BC9A6B4}"/>
              </a:ext>
            </a:extLst>
          </p:cNvPr>
          <p:cNvSpPr/>
          <p:nvPr/>
        </p:nvSpPr>
        <p:spPr>
          <a:xfrm>
            <a:off x="5489600" y="892920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등록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6C3DBED-E281-075C-40B0-DB88C7CFBAAA}"/>
              </a:ext>
            </a:extLst>
          </p:cNvPr>
          <p:cNvCxnSpPr>
            <a:cxnSpLocks/>
          </p:cNvCxnSpPr>
          <p:nvPr/>
        </p:nvCxnSpPr>
        <p:spPr>
          <a:xfrm>
            <a:off x="7481580" y="1698189"/>
            <a:ext cx="0" cy="61825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47EC41E-0D69-2600-4E90-1A8178763580}"/>
              </a:ext>
            </a:extLst>
          </p:cNvPr>
          <p:cNvCxnSpPr>
            <a:cxnSpLocks/>
          </p:cNvCxnSpPr>
          <p:nvPr/>
        </p:nvCxnSpPr>
        <p:spPr>
          <a:xfrm flipV="1">
            <a:off x="7473135" y="2295128"/>
            <a:ext cx="507923" cy="3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96EA234-843B-3349-4424-813F47CA0E11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 flipV="1">
            <a:off x="4611366" y="6119534"/>
            <a:ext cx="869789" cy="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E57E891-E1F5-BE9A-9902-48CD1C8DB410}"/>
              </a:ext>
            </a:extLst>
          </p:cNvPr>
          <p:cNvCxnSpPr>
            <a:cxnSpLocks/>
          </p:cNvCxnSpPr>
          <p:nvPr/>
        </p:nvCxnSpPr>
        <p:spPr>
          <a:xfrm flipV="1">
            <a:off x="5028840" y="2295128"/>
            <a:ext cx="507923" cy="3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DCC5421-85EE-833F-B4DE-E0A10DA0C5C7}"/>
              </a:ext>
            </a:extLst>
          </p:cNvPr>
          <p:cNvCxnSpPr>
            <a:cxnSpLocks/>
          </p:cNvCxnSpPr>
          <p:nvPr/>
        </p:nvCxnSpPr>
        <p:spPr>
          <a:xfrm flipV="1">
            <a:off x="5016140" y="1088343"/>
            <a:ext cx="507923" cy="3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944F7AC-237A-3F89-2EEE-92FB4302F239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5377648-2829-86AB-07A9-88179105467E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7EFFCE8-58DE-3564-5F23-51B0583094F3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화면 흐름</a:t>
            </a:r>
          </a:p>
        </p:txBody>
      </p:sp>
    </p:spTree>
    <p:extLst>
      <p:ext uri="{BB962C8B-B14F-4D97-AF65-F5344CB8AC3E}">
        <p14:creationId xmlns:p14="http://schemas.microsoft.com/office/powerpoint/2010/main" val="1580194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D135C2-C0B1-36B2-FBEA-73D38723C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76413" cy="21224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F2FEC8-583C-2E70-484E-A39799291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5920"/>
            <a:ext cx="4276413" cy="1024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9A3BC-ED25-46FD-A11B-02631658D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28" y="-24024"/>
            <a:ext cx="4380921" cy="1182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1756B0-1EC9-E1DC-3472-DD8B5B3F4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87" y="1693281"/>
            <a:ext cx="4365072" cy="1112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CD66B4-F3DC-2ECF-11ED-AA441485A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0" y="4127031"/>
            <a:ext cx="4801313" cy="8441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C6DDB4-472B-1DA6-44BF-07A5084A5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8" y="5107916"/>
            <a:ext cx="4974672" cy="17411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88B59E-D769-507F-1F2F-FEC9A6A93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9371"/>
            <a:ext cx="4899298" cy="15828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56ABB-1614-E9F4-BD89-3366BB2EB0D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276413" y="567400"/>
            <a:ext cx="144871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7F85A11-D64E-72E6-2E9B-449B91A7B15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138207" y="2122415"/>
            <a:ext cx="0" cy="46350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F435580-3FFD-47D0-6FE5-99F6A8F13AD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138207" y="3610408"/>
            <a:ext cx="0" cy="39738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217BEA-71C3-3D78-C6EE-4ED93C1446A6}"/>
              </a:ext>
            </a:extLst>
          </p:cNvPr>
          <p:cNvCxnSpPr>
            <a:cxnSpLocks/>
          </p:cNvCxnSpPr>
          <p:nvPr/>
        </p:nvCxnSpPr>
        <p:spPr>
          <a:xfrm>
            <a:off x="4801313" y="4429889"/>
            <a:ext cx="119308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633DE-21B6-CB16-506C-E9D14E268F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627" y="3337337"/>
            <a:ext cx="3913373" cy="84728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654BD7-9C91-30D3-0405-2DE92E192759}"/>
              </a:ext>
            </a:extLst>
          </p:cNvPr>
          <p:cNvCxnSpPr>
            <a:cxnSpLocks/>
          </p:cNvCxnSpPr>
          <p:nvPr/>
        </p:nvCxnSpPr>
        <p:spPr>
          <a:xfrm>
            <a:off x="5994400" y="6010712"/>
            <a:ext cx="119308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32B18C2-8D12-49A7-892B-D389BD8F944F}"/>
              </a:ext>
            </a:extLst>
          </p:cNvPr>
          <p:cNvCxnSpPr>
            <a:cxnSpLocks/>
          </p:cNvCxnSpPr>
          <p:nvPr/>
        </p:nvCxnSpPr>
        <p:spPr>
          <a:xfrm>
            <a:off x="5994400" y="4429889"/>
            <a:ext cx="0" cy="158082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EB0200-54C5-71EE-415C-A6DBA7FC980D}"/>
              </a:ext>
            </a:extLst>
          </p:cNvPr>
          <p:cNvCxnSpPr>
            <a:cxnSpLocks/>
          </p:cNvCxnSpPr>
          <p:nvPr/>
        </p:nvCxnSpPr>
        <p:spPr>
          <a:xfrm>
            <a:off x="4899298" y="6467912"/>
            <a:ext cx="2288189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8CBE74-5DB1-FAD6-C95C-13DE424F4C21}"/>
              </a:ext>
            </a:extLst>
          </p:cNvPr>
          <p:cNvCxnSpPr>
            <a:cxnSpLocks/>
          </p:cNvCxnSpPr>
          <p:nvPr/>
        </p:nvCxnSpPr>
        <p:spPr>
          <a:xfrm>
            <a:off x="4276413" y="1963024"/>
            <a:ext cx="149194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C9A29E8-649D-3B68-AD62-5BACE996C313}"/>
              </a:ext>
            </a:extLst>
          </p:cNvPr>
          <p:cNvCxnSpPr>
            <a:cxnSpLocks/>
          </p:cNvCxnSpPr>
          <p:nvPr/>
        </p:nvCxnSpPr>
        <p:spPr>
          <a:xfrm>
            <a:off x="7670443" y="2806368"/>
            <a:ext cx="0" cy="230154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D3A90C2-1CB1-D931-8BBE-B44425274417}"/>
              </a:ext>
            </a:extLst>
          </p:cNvPr>
          <p:cNvGrpSpPr/>
          <p:nvPr/>
        </p:nvGrpSpPr>
        <p:grpSpPr>
          <a:xfrm rot="10800000">
            <a:off x="7577178" y="2806368"/>
            <a:ext cx="186530" cy="225013"/>
            <a:chOff x="5856862" y="3337337"/>
            <a:chExt cx="186530" cy="225013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FC87228-5EAF-7DC0-CA10-13BF7CB0358D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C7920BA-E43D-6EEE-5C96-E99123E7EA09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542C8F3-AA14-885E-38EF-8AC5FFCC0794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F0D25A2-6F59-D72C-5156-450BAC0AC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B9BD857-FC4F-255D-339C-E6399EB53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9FFC438-95D0-31A0-CF3A-6B199A82C43F}"/>
              </a:ext>
            </a:extLst>
          </p:cNvPr>
          <p:cNvGrpSpPr/>
          <p:nvPr/>
        </p:nvGrpSpPr>
        <p:grpSpPr>
          <a:xfrm rot="5400000">
            <a:off x="4805865" y="4327370"/>
            <a:ext cx="186530" cy="225013"/>
            <a:chOff x="5856862" y="3337337"/>
            <a:chExt cx="186530" cy="225013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EE62B14-F042-871F-CD96-68CD5299FA92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4033E8F-90CA-BD0F-8012-534A02B885D9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D1FCF44-C992-6B89-10DD-8A91ADC92930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F6EDDDD-DA4B-A316-E19A-7E6C43364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ABFDA5E1-E304-9601-0FEA-BD9338EA8A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6D3D16B-EABB-536F-A63E-F98D305729BE}"/>
              </a:ext>
            </a:extLst>
          </p:cNvPr>
          <p:cNvGrpSpPr/>
          <p:nvPr/>
        </p:nvGrpSpPr>
        <p:grpSpPr>
          <a:xfrm rot="5400000">
            <a:off x="4911251" y="6355405"/>
            <a:ext cx="186530" cy="225013"/>
            <a:chOff x="5856862" y="3337337"/>
            <a:chExt cx="186530" cy="225013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8C0E563-FF81-5CF7-1403-DD1CC00F9FB5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EFE9AFB-A031-9140-45D6-B95C9D067058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835C99A-1E24-977B-DF52-C916F16BC6BA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08D5BE-17A3-B605-ABD5-154E24575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DD8FA6F-2786-0E1A-7C43-26E0C10C6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A66B988-8E4F-7784-43C6-A3306FC100D5}"/>
              </a:ext>
            </a:extLst>
          </p:cNvPr>
          <p:cNvGrpSpPr/>
          <p:nvPr/>
        </p:nvGrpSpPr>
        <p:grpSpPr>
          <a:xfrm>
            <a:off x="2044941" y="2384469"/>
            <a:ext cx="186530" cy="225013"/>
            <a:chOff x="5856862" y="3337337"/>
            <a:chExt cx="186530" cy="225013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252293A-2111-4C93-6902-F5172AC388F7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69CAFE3-957B-B718-C46C-7DD09EC6ADA4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A6446823-A9D3-8134-8FAC-0EC05A63011A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6CAB8EA-807E-5A6D-A8FD-9BC695997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CFABEA3-D078-E72E-AFA5-DCBF38332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66F863A-773E-1877-C4F2-A871CAC3A7B0}"/>
              </a:ext>
            </a:extLst>
          </p:cNvPr>
          <p:cNvGrpSpPr/>
          <p:nvPr/>
        </p:nvGrpSpPr>
        <p:grpSpPr>
          <a:xfrm rot="16200000">
            <a:off x="5529030" y="454893"/>
            <a:ext cx="186530" cy="225013"/>
            <a:chOff x="5856862" y="3337337"/>
            <a:chExt cx="186530" cy="225013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E7FAA21-520F-72C3-2D43-6F71C59AA7D8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29AEEC0-C9A2-7942-4E01-5A471717D5D9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9F4666-92A3-C4A9-E651-F755938218BB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4AF515D-3F5A-5B96-05D3-3BB62FCA6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62DA0F4-90F1-A990-14A6-FEC2172CA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E78859B-4C17-A3AD-7A1D-6A961989B30C}"/>
              </a:ext>
            </a:extLst>
          </p:cNvPr>
          <p:cNvGrpSpPr/>
          <p:nvPr/>
        </p:nvGrpSpPr>
        <p:grpSpPr>
          <a:xfrm rot="16200000">
            <a:off x="5576847" y="1853631"/>
            <a:ext cx="186530" cy="225013"/>
            <a:chOff x="5856862" y="3337337"/>
            <a:chExt cx="186530" cy="225013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207549E-9416-31C6-6DB4-3E6D8E2BB774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95E35DA-D940-087B-C012-86D731563415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FFDA099-9AA3-3F4E-45E4-59B5C28B6717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115277B-2072-D113-0BBD-E2E9896A9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97D9A882-BE18-58B6-7B32-22A25DAD2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0B49826-73BE-D06C-CE07-E53C94C4D3A7}"/>
              </a:ext>
            </a:extLst>
          </p:cNvPr>
          <p:cNvGrpSpPr/>
          <p:nvPr/>
        </p:nvGrpSpPr>
        <p:grpSpPr>
          <a:xfrm>
            <a:off x="2044941" y="3980785"/>
            <a:ext cx="190239" cy="144247"/>
            <a:chOff x="5853153" y="3418103"/>
            <a:chExt cx="190239" cy="144247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F3A5B2D1-4691-2482-F7E5-2A2D989C5E22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D572BF5-E94D-3485-AC26-B935B76BAD61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FF2477F-D4D4-C35F-EF27-74E299874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F472366F-B9F7-A01B-AB85-4DDA50449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3153" y="3426119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19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4A488B-2F7E-8503-4028-536CB80DAB45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4C063E-1805-2326-AD5D-E9AE3A8499DC}"/>
              </a:ext>
            </a:extLst>
          </p:cNvPr>
          <p:cNvGrpSpPr/>
          <p:nvPr/>
        </p:nvGrpSpPr>
        <p:grpSpPr>
          <a:xfrm>
            <a:off x="2658342" y="1115964"/>
            <a:ext cx="3454751" cy="5662196"/>
            <a:chOff x="662204" y="1031970"/>
            <a:chExt cx="2531854" cy="4898930"/>
          </a:xfrm>
        </p:grpSpPr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936FC345-2B43-165C-04F7-20A6AD19E1CF}"/>
                </a:ext>
              </a:extLst>
            </p:cNvPr>
            <p:cNvSpPr/>
            <p:nvPr/>
          </p:nvSpPr>
          <p:spPr>
            <a:xfrm flipV="1">
              <a:off x="662204" y="1031970"/>
              <a:ext cx="2531854" cy="489893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B3AB787D-3B7B-5A2F-44ED-056D6F6D6C7F}"/>
                </a:ext>
              </a:extLst>
            </p:cNvPr>
            <p:cNvSpPr/>
            <p:nvPr/>
          </p:nvSpPr>
          <p:spPr>
            <a:xfrm flipV="1">
              <a:off x="726618" y="2092230"/>
              <a:ext cx="2359482" cy="369570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B269E4-CD22-9482-2EF4-9183C518FA62}"/>
                </a:ext>
              </a:extLst>
            </p:cNvPr>
            <p:cNvSpPr/>
            <p:nvPr/>
          </p:nvSpPr>
          <p:spPr>
            <a:xfrm flipV="1">
              <a:off x="726618" y="1139730"/>
              <a:ext cx="2359482" cy="9525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2A26D9-4F32-4E47-F716-4CC653995C29}"/>
              </a:ext>
            </a:extLst>
          </p:cNvPr>
          <p:cNvGrpSpPr/>
          <p:nvPr/>
        </p:nvGrpSpPr>
        <p:grpSpPr>
          <a:xfrm>
            <a:off x="6963629" y="1115964"/>
            <a:ext cx="3454751" cy="5662196"/>
            <a:chOff x="662204" y="1031970"/>
            <a:chExt cx="2531854" cy="4898930"/>
          </a:xfrm>
        </p:grpSpPr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43079511-4104-8E15-4F9A-63E2333E2C8E}"/>
                </a:ext>
              </a:extLst>
            </p:cNvPr>
            <p:cNvSpPr/>
            <p:nvPr/>
          </p:nvSpPr>
          <p:spPr>
            <a:xfrm flipV="1">
              <a:off x="662204" y="1031970"/>
              <a:ext cx="2531854" cy="489893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122BDB5E-D945-AEB0-04B9-ECCCE8B3964B}"/>
                </a:ext>
              </a:extLst>
            </p:cNvPr>
            <p:cNvSpPr/>
            <p:nvPr/>
          </p:nvSpPr>
          <p:spPr>
            <a:xfrm flipV="1">
              <a:off x="726618" y="2092230"/>
              <a:ext cx="2359482" cy="369570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1AD0B2-D2FF-D3C5-0AC2-5559C11A2F2B}"/>
                </a:ext>
              </a:extLst>
            </p:cNvPr>
            <p:cNvSpPr/>
            <p:nvPr/>
          </p:nvSpPr>
          <p:spPr>
            <a:xfrm flipV="1">
              <a:off x="726618" y="1139730"/>
              <a:ext cx="2359482" cy="9525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E0B8FC9-AFE5-DBBB-87C1-C90E8A709B2A}"/>
              </a:ext>
            </a:extLst>
          </p:cNvPr>
          <p:cNvSpPr txBox="1"/>
          <p:nvPr/>
        </p:nvSpPr>
        <p:spPr>
          <a:xfrm>
            <a:off x="3581239" y="1530698"/>
            <a:ext cx="143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박건수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2C14C6-143F-786B-0BBD-125E12E29044}"/>
              </a:ext>
            </a:extLst>
          </p:cNvPr>
          <p:cNvSpPr txBox="1"/>
          <p:nvPr/>
        </p:nvSpPr>
        <p:spPr>
          <a:xfrm>
            <a:off x="7950026" y="1530698"/>
            <a:ext cx="143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전병국</a:t>
            </a:r>
            <a:endParaRPr lang="ko-KR" altLang="en-US" sz="2400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EE5ABE-01D4-AF95-101D-F77B25B6743C}"/>
              </a:ext>
            </a:extLst>
          </p:cNvPr>
          <p:cNvSpPr txBox="1"/>
          <p:nvPr/>
        </p:nvSpPr>
        <p:spPr>
          <a:xfrm>
            <a:off x="2942251" y="2356243"/>
            <a:ext cx="29658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&lt;</a:t>
            </a:r>
            <a:r>
              <a:rPr lang="ko-KR" alt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 페이지</a:t>
            </a:r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회원가입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로그인</a:t>
            </a:r>
          </a:p>
          <a:p>
            <a:r>
              <a:rPr lang="en-US" altLang="ko-KR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id/</a:t>
            </a:r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비밀번호 찾기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리스트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상세페이지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검색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장바구니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구매페이지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주문정보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주문내역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QNA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A1C09F79-D112-FFB7-423D-6BE7D4A8CBAD}"/>
              </a:ext>
            </a:extLst>
          </p:cNvPr>
          <p:cNvSpPr/>
          <p:nvPr/>
        </p:nvSpPr>
        <p:spPr>
          <a:xfrm>
            <a:off x="6183632" y="3609481"/>
            <a:ext cx="682871" cy="52322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33CD6-E1F2-45FE-5FF9-5A522A15BDE7}"/>
              </a:ext>
            </a:extLst>
          </p:cNvPr>
          <p:cNvSpPr txBox="1"/>
          <p:nvPr/>
        </p:nvSpPr>
        <p:spPr>
          <a:xfrm>
            <a:off x="7208063" y="2362986"/>
            <a:ext cx="296588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&lt;</a:t>
            </a:r>
            <a:r>
              <a:rPr lang="ko-KR" alt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관리자 페이지</a:t>
            </a:r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600" b="1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로그인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리스트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수정</a:t>
            </a:r>
            <a:endParaRPr lang="en-US" altLang="ko-KR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등록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삭제</a:t>
            </a:r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검색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회원리스트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주문리스트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주문정보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주문내역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QNA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B03C3-BCC8-7357-D1CF-1FBE1EA464CF}"/>
              </a:ext>
            </a:extLst>
          </p:cNvPr>
          <p:cNvSpPr txBox="1"/>
          <p:nvPr/>
        </p:nvSpPr>
        <p:spPr>
          <a:xfrm>
            <a:off x="2746236" y="796830"/>
            <a:ext cx="835003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Back</a:t>
            </a:r>
            <a:endParaRPr lang="ko-KR" altLang="en-US" sz="1400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E7F3C-F9FF-9E94-2146-3350AF53CF42}"/>
              </a:ext>
            </a:extLst>
          </p:cNvPr>
          <p:cNvSpPr txBox="1"/>
          <p:nvPr/>
        </p:nvSpPr>
        <p:spPr>
          <a:xfrm>
            <a:off x="7051523" y="796830"/>
            <a:ext cx="835003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Front</a:t>
            </a:r>
            <a:endParaRPr lang="ko-KR" altLang="en-US" sz="1400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37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AEC42B-77A5-EDF5-2EA8-0D657B5E022A}"/>
              </a:ext>
            </a:extLst>
          </p:cNvPr>
          <p:cNvSpPr/>
          <p:nvPr/>
        </p:nvSpPr>
        <p:spPr>
          <a:xfrm>
            <a:off x="536436" y="1761213"/>
            <a:ext cx="3219547" cy="11009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통합 개발 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179B3B-222B-683D-709C-6670433F0122}"/>
              </a:ext>
            </a:extLst>
          </p:cNvPr>
          <p:cNvSpPr/>
          <p:nvPr/>
        </p:nvSpPr>
        <p:spPr>
          <a:xfrm>
            <a:off x="536435" y="2862115"/>
            <a:ext cx="3219547" cy="32760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Window 10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Eclipse IDE for Enterprise    Java and Web Developers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Oracle SQL Developer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Git Hub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337DDA-ED84-C93F-B024-37C40DA55B17}"/>
              </a:ext>
            </a:extLst>
          </p:cNvPr>
          <p:cNvSpPr/>
          <p:nvPr/>
        </p:nvSpPr>
        <p:spPr>
          <a:xfrm>
            <a:off x="4475043" y="1761213"/>
            <a:ext cx="3219547" cy="11009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/>
              <a:t>Back End</a:t>
            </a:r>
            <a:endParaRPr lang="ko-KR" altLang="en-US" sz="23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3E0B5C-C25D-7A4B-90E0-C260A3157833}"/>
              </a:ext>
            </a:extLst>
          </p:cNvPr>
          <p:cNvSpPr/>
          <p:nvPr/>
        </p:nvSpPr>
        <p:spPr>
          <a:xfrm>
            <a:off x="4475042" y="2862115"/>
            <a:ext cx="3219547" cy="32760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JQUERY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JSP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16CFE8-08F1-9B0A-B3B6-10AFB1B4BF1C}"/>
              </a:ext>
            </a:extLst>
          </p:cNvPr>
          <p:cNvSpPr/>
          <p:nvPr/>
        </p:nvSpPr>
        <p:spPr>
          <a:xfrm>
            <a:off x="8413653" y="1761213"/>
            <a:ext cx="3219547" cy="11009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/>
              <a:t>Front End</a:t>
            </a:r>
            <a:endParaRPr lang="ko-KR" altLang="en-US" sz="23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902250-8A12-A07E-783A-18727AAE4F31}"/>
              </a:ext>
            </a:extLst>
          </p:cNvPr>
          <p:cNvSpPr/>
          <p:nvPr/>
        </p:nvSpPr>
        <p:spPr>
          <a:xfrm>
            <a:off x="8413652" y="2862115"/>
            <a:ext cx="3219547" cy="32760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JAVA 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Spring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Oracle Database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Server(Apache Tomcat v9.0)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CFF0A-1AEC-3DBF-A6AE-9681AF3F35A9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F8A83-54DA-70F8-7336-98F09EFC08B7}"/>
              </a:ext>
            </a:extLst>
          </p:cNvPr>
          <p:cNvSpPr txBox="1"/>
          <p:nvPr/>
        </p:nvSpPr>
        <p:spPr>
          <a:xfrm>
            <a:off x="3755982" y="749097"/>
            <a:ext cx="465767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개발 기간 </a:t>
            </a:r>
            <a:r>
              <a:rPr lang="en-US" altLang="ko-KR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3/28 ~ 4/12</a:t>
            </a:r>
            <a:endParaRPr lang="ko-KR" altLang="en-US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67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9431"/>
      </a:accent1>
      <a:accent2>
        <a:srgbClr val="131D29"/>
      </a:accent2>
      <a:accent3>
        <a:srgbClr val="5D5B5B"/>
      </a:accent3>
      <a:accent4>
        <a:srgbClr val="F6FD75"/>
      </a:accent4>
      <a:accent5>
        <a:srgbClr val="D1D1DA"/>
      </a:accent5>
      <a:accent6>
        <a:srgbClr val="595959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339</Words>
  <Application>Microsoft Office PowerPoint</Application>
  <PresentationFormat>와이드스크린</PresentationFormat>
  <Paragraphs>172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G마켓 산스 Bold</vt:lpstr>
      <vt:lpstr>G마켓 산스 Light</vt:lpstr>
      <vt:lpstr>G마켓 산스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준혁</dc:creator>
  <cp:lastModifiedBy>602-29</cp:lastModifiedBy>
  <cp:revision>26</cp:revision>
  <dcterms:created xsi:type="dcterms:W3CDTF">2023-01-03T08:47:10Z</dcterms:created>
  <dcterms:modified xsi:type="dcterms:W3CDTF">2023-04-12T01:38:57Z</dcterms:modified>
</cp:coreProperties>
</file>